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60" r:id="rId1"/>
  </p:sldMasterIdLst>
  <p:notesMasterIdLst>
    <p:notesMasterId r:id="rId28"/>
  </p:notesMasterIdLst>
  <p:handoutMasterIdLst>
    <p:handoutMasterId r:id="rId29"/>
  </p:handoutMasterIdLst>
  <p:sldIdLst>
    <p:sldId id="256" r:id="rId2"/>
    <p:sldId id="257" r:id="rId3"/>
    <p:sldId id="262" r:id="rId4"/>
    <p:sldId id="263" r:id="rId5"/>
    <p:sldId id="264" r:id="rId6"/>
    <p:sldId id="265" r:id="rId7"/>
    <p:sldId id="266" r:id="rId8"/>
    <p:sldId id="258" r:id="rId9"/>
    <p:sldId id="281" r:id="rId10"/>
    <p:sldId id="274" r:id="rId11"/>
    <p:sldId id="275" r:id="rId12"/>
    <p:sldId id="276" r:id="rId13"/>
    <p:sldId id="277" r:id="rId14"/>
    <p:sldId id="278" r:id="rId15"/>
    <p:sldId id="279" r:id="rId16"/>
    <p:sldId id="280" r:id="rId17"/>
    <p:sldId id="282" r:id="rId18"/>
    <p:sldId id="260" r:id="rId19"/>
    <p:sldId id="283" r:id="rId20"/>
    <p:sldId id="267" r:id="rId21"/>
    <p:sldId id="268" r:id="rId22"/>
    <p:sldId id="269" r:id="rId23"/>
    <p:sldId id="270" r:id="rId24"/>
    <p:sldId id="271" r:id="rId25"/>
    <p:sldId id="272" r:id="rId26"/>
    <p:sldId id="273" r:id="rId2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922" autoAdjust="0"/>
    <p:restoredTop sz="95161"/>
  </p:normalViewPr>
  <p:slideViewPr>
    <p:cSldViewPr snapToGrid="0" snapToObjects="1" showGuides="1">
      <p:cViewPr>
        <p:scale>
          <a:sx n="76" d="100"/>
          <a:sy n="76" d="100"/>
        </p:scale>
        <p:origin x="1302" y="174"/>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snapToObjects="1" showGuides="1">
      <p:cViewPr varScale="1">
        <p:scale>
          <a:sx n="138" d="100"/>
          <a:sy n="138" d="100"/>
        </p:scale>
        <p:origin x="5832" y="1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7B6CEC1-FEE5-D747-9011-FB84BC9D631A}" type="datetimeFigureOut">
              <a:rPr lang="en-US" smtClean="0"/>
              <a:t>12/5/2016</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98DD259-306C-F444-A36B-16805CCF529E}" type="slidenum">
              <a:rPr lang="en-US" smtClean="0"/>
              <a:t>‹#›</a:t>
            </a:fld>
            <a:endParaRPr lang="en-US"/>
          </a:p>
        </p:txBody>
      </p:sp>
    </p:spTree>
    <p:extLst>
      <p:ext uri="{BB962C8B-B14F-4D97-AF65-F5344CB8AC3E}">
        <p14:creationId xmlns:p14="http://schemas.microsoft.com/office/powerpoint/2010/main" val="61108757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C9C63A0-29C5-CA43-A5A4-3B749EBBBF64}" type="datetimeFigureOut">
              <a:rPr lang="en-US" smtClean="0"/>
              <a:t>12/5/2016</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E420758-0572-0948-BC66-823DA4FB7C08}" type="slidenum">
              <a:rPr lang="en-US" smtClean="0"/>
              <a:t>‹#›</a:t>
            </a:fld>
            <a:endParaRPr lang="en-US"/>
          </a:p>
        </p:txBody>
      </p:sp>
    </p:spTree>
    <p:extLst>
      <p:ext uri="{BB962C8B-B14F-4D97-AF65-F5344CB8AC3E}">
        <p14:creationId xmlns:p14="http://schemas.microsoft.com/office/powerpoint/2010/main" val="12002164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userDrawn="1"/>
        </p:nvSpPr>
        <p:spPr>
          <a:xfrm>
            <a:off x="-32656" y="1035170"/>
            <a:ext cx="9231086" cy="58990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685800" y="1423357"/>
            <a:ext cx="7829550" cy="2086605"/>
          </a:xfrm>
        </p:spPr>
        <p:txBody>
          <a:bodyPr lIns="0" tIns="0" rIns="0" bIns="0" anchor="ctr" anchorCtr="0"/>
          <a:lstStyle>
            <a:lvl1pPr algn="ctr">
              <a:defRPr sz="6000" baseline="0">
                <a:solidFill>
                  <a:schemeClr val="bg1"/>
                </a:solidFill>
              </a:defRPr>
            </a:lvl1pPr>
          </a:lstStyle>
          <a:p>
            <a:r>
              <a:rPr lang="en-US"/>
              <a:t>Click to edit Master title style</a:t>
            </a:r>
            <a:endParaRPr lang="en-US" dirty="0"/>
          </a:p>
        </p:txBody>
      </p:sp>
      <p:sp>
        <p:nvSpPr>
          <p:cNvPr id="3" name="Subtitle 2"/>
          <p:cNvSpPr>
            <a:spLocks noGrp="1"/>
          </p:cNvSpPr>
          <p:nvPr>
            <p:ph type="subTitle" idx="1" hasCustomPrompt="1"/>
          </p:nvPr>
        </p:nvSpPr>
        <p:spPr>
          <a:xfrm>
            <a:off x="685800" y="3602037"/>
            <a:ext cx="7829550" cy="2401947"/>
          </a:xfrm>
        </p:spPr>
        <p:txBody>
          <a:bodyPr lIns="0" tIns="0" rIns="0" bIns="0" anchor="ctr" anchorCtr="1">
            <a:normAutofit/>
          </a:bodyPr>
          <a:lstStyle>
            <a:lvl1pPr marL="0" indent="0" algn="ctr">
              <a:buNone/>
              <a:defRPr sz="1800" b="1" i="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Month XX, 2016</a:t>
            </a:r>
          </a:p>
          <a:p>
            <a:r>
              <a:rPr lang="en-US" dirty="0"/>
              <a:t>YOUR OFFICE OR DEPARTMENT HERE</a:t>
            </a:r>
          </a:p>
          <a:p>
            <a:r>
              <a:rPr lang="en-US" dirty="0"/>
              <a:t>Presenter Name</a:t>
            </a:r>
          </a:p>
        </p:txBody>
      </p:sp>
      <p:sp>
        <p:nvSpPr>
          <p:cNvPr id="4" name="Date Placeholder 3"/>
          <p:cNvSpPr>
            <a:spLocks noGrp="1"/>
          </p:cNvSpPr>
          <p:nvPr>
            <p:ph type="dt" sz="half" idx="10"/>
          </p:nvPr>
        </p:nvSpPr>
        <p:spPr/>
        <p:txBody>
          <a:bodyPr/>
          <a:lstStyle>
            <a:lvl1pPr>
              <a:defRPr baseline="0">
                <a:solidFill>
                  <a:schemeClr val="bg1">
                    <a:lumMod val="95000"/>
                  </a:schemeClr>
                </a:solidFill>
              </a:defRPr>
            </a:lvl1pPr>
          </a:lstStyle>
          <a:p>
            <a:fld id="{BAC0769B-A08A-F84A-853F-87C289B91E36}" type="datetimeFigureOut">
              <a:rPr lang="en-US" smtClean="0"/>
              <a:pPr/>
              <a:t>12/5/2016</a:t>
            </a:fld>
            <a:endParaRPr lang="en-US" dirty="0"/>
          </a:p>
        </p:txBody>
      </p:sp>
      <p:sp>
        <p:nvSpPr>
          <p:cNvPr id="5" name="Footer Placeholder 4"/>
          <p:cNvSpPr>
            <a:spLocks noGrp="1"/>
          </p:cNvSpPr>
          <p:nvPr>
            <p:ph type="ftr" sz="quarter" idx="11"/>
          </p:nvPr>
        </p:nvSpPr>
        <p:spPr/>
        <p:txBody>
          <a:bodyPr/>
          <a:lstStyle>
            <a:lvl1pPr>
              <a:defRPr baseline="0">
                <a:solidFill>
                  <a:schemeClr val="bg1">
                    <a:lumMod val="9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baseline="0">
                <a:solidFill>
                  <a:schemeClr val="bg1">
                    <a:lumMod val="95000"/>
                  </a:schemeClr>
                </a:solidFill>
              </a:defRPr>
            </a:lvl1pPr>
          </a:lstStyle>
          <a:p>
            <a:fld id="{E05EB2EB-69F8-D948-986A-A0FFB8F3ADC8}" type="slidenum">
              <a:rPr lang="en-US" smtClean="0"/>
              <a:pPr/>
              <a:t>‹#›</a:t>
            </a:fld>
            <a:endParaRPr lang="en-US" dirty="0"/>
          </a:p>
        </p:txBody>
      </p:sp>
    </p:spTree>
    <p:extLst>
      <p:ext uri="{BB962C8B-B14F-4D97-AF65-F5344CB8AC3E}">
        <p14:creationId xmlns:p14="http://schemas.microsoft.com/office/powerpoint/2010/main" val="17645302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Closing">
    <p:spTree>
      <p:nvGrpSpPr>
        <p:cNvPr id="1" name=""/>
        <p:cNvGrpSpPr/>
        <p:nvPr/>
      </p:nvGrpSpPr>
      <p:grpSpPr>
        <a:xfrm>
          <a:off x="0" y="0"/>
          <a:ext cx="0" cy="0"/>
          <a:chOff x="0" y="0"/>
          <a:chExt cx="0" cy="0"/>
        </a:xfrm>
      </p:grpSpPr>
      <p:grpSp>
        <p:nvGrpSpPr>
          <p:cNvPr id="2" name="Group 1"/>
          <p:cNvGrpSpPr/>
          <p:nvPr userDrawn="1"/>
        </p:nvGrpSpPr>
        <p:grpSpPr>
          <a:xfrm>
            <a:off x="0" y="0"/>
            <a:ext cx="9144001" cy="6858252"/>
            <a:chOff x="0" y="0"/>
            <a:chExt cx="9144001" cy="6858252"/>
          </a:xfrm>
        </p:grpSpPr>
        <p:sp>
          <p:nvSpPr>
            <p:cNvPr id="6" name="object 2"/>
            <p:cNvSpPr/>
            <p:nvPr userDrawn="1"/>
          </p:nvSpPr>
          <p:spPr>
            <a:xfrm>
              <a:off x="7028181" y="3222242"/>
              <a:ext cx="2115820" cy="3636010"/>
            </a:xfrm>
            <a:custGeom>
              <a:avLst/>
              <a:gdLst/>
              <a:ahLst/>
              <a:cxnLst/>
              <a:rect l="l" t="t" r="r" b="b"/>
              <a:pathLst>
                <a:path w="2115820" h="3636009">
                  <a:moveTo>
                    <a:pt x="2115820" y="0"/>
                  </a:moveTo>
                  <a:lnTo>
                    <a:pt x="0" y="0"/>
                  </a:lnTo>
                  <a:lnTo>
                    <a:pt x="1977339" y="3635755"/>
                  </a:lnTo>
                  <a:lnTo>
                    <a:pt x="2115820" y="3635755"/>
                  </a:lnTo>
                  <a:lnTo>
                    <a:pt x="2115820" y="0"/>
                  </a:lnTo>
                  <a:close/>
                </a:path>
              </a:pathLst>
            </a:custGeom>
            <a:solidFill>
              <a:srgbClr val="C5C5C5"/>
            </a:solidFill>
          </p:spPr>
          <p:txBody>
            <a:bodyPr wrap="square" lIns="0" tIns="0" rIns="0" bIns="0" rtlCol="0"/>
            <a:lstStyle/>
            <a:p>
              <a:endParaRPr/>
            </a:p>
          </p:txBody>
        </p:sp>
        <p:sp>
          <p:nvSpPr>
            <p:cNvPr id="7" name="object 3"/>
            <p:cNvSpPr/>
            <p:nvPr userDrawn="1"/>
          </p:nvSpPr>
          <p:spPr>
            <a:xfrm>
              <a:off x="0" y="0"/>
              <a:ext cx="6961505" cy="3104515"/>
            </a:xfrm>
            <a:custGeom>
              <a:avLst/>
              <a:gdLst/>
              <a:ahLst/>
              <a:cxnLst/>
              <a:rect l="l" t="t" r="r" b="b"/>
              <a:pathLst>
                <a:path w="6961505" h="3104515">
                  <a:moveTo>
                    <a:pt x="5265394" y="0"/>
                  </a:moveTo>
                  <a:lnTo>
                    <a:pt x="0" y="0"/>
                  </a:lnTo>
                  <a:lnTo>
                    <a:pt x="0" y="3104095"/>
                  </a:lnTo>
                  <a:lnTo>
                    <a:pt x="6961492" y="3104070"/>
                  </a:lnTo>
                  <a:lnTo>
                    <a:pt x="5265394" y="0"/>
                  </a:lnTo>
                  <a:close/>
                </a:path>
              </a:pathLst>
            </a:custGeom>
            <a:solidFill>
              <a:srgbClr val="000000"/>
            </a:solidFill>
          </p:spPr>
          <p:txBody>
            <a:bodyPr wrap="square" lIns="0" tIns="0" rIns="0" bIns="0" rtlCol="0"/>
            <a:lstStyle/>
            <a:p>
              <a:endParaRPr/>
            </a:p>
          </p:txBody>
        </p:sp>
        <p:sp>
          <p:nvSpPr>
            <p:cNvPr id="8" name="object 4"/>
            <p:cNvSpPr/>
            <p:nvPr userDrawn="1"/>
          </p:nvSpPr>
          <p:spPr>
            <a:xfrm>
              <a:off x="0" y="3130029"/>
              <a:ext cx="9144000" cy="73660"/>
            </a:xfrm>
            <a:custGeom>
              <a:avLst/>
              <a:gdLst/>
              <a:ahLst/>
              <a:cxnLst/>
              <a:rect l="l" t="t" r="r" b="b"/>
              <a:pathLst>
                <a:path w="9144000" h="73660">
                  <a:moveTo>
                    <a:pt x="0" y="73151"/>
                  </a:moveTo>
                  <a:lnTo>
                    <a:pt x="9144000" y="73151"/>
                  </a:lnTo>
                  <a:lnTo>
                    <a:pt x="9144000" y="0"/>
                  </a:lnTo>
                  <a:lnTo>
                    <a:pt x="0" y="0"/>
                  </a:lnTo>
                  <a:lnTo>
                    <a:pt x="0" y="73151"/>
                  </a:lnTo>
                  <a:close/>
                </a:path>
              </a:pathLst>
            </a:custGeom>
            <a:solidFill>
              <a:srgbClr val="B0810A"/>
            </a:solidFill>
          </p:spPr>
          <p:txBody>
            <a:bodyPr wrap="square" lIns="0" tIns="0" rIns="0" bIns="0" rtlCol="0"/>
            <a:lstStyle/>
            <a:p>
              <a:endParaRPr/>
            </a:p>
          </p:txBody>
        </p:sp>
        <p:sp>
          <p:nvSpPr>
            <p:cNvPr id="12" name="bk object 17"/>
            <p:cNvSpPr/>
            <p:nvPr userDrawn="1"/>
          </p:nvSpPr>
          <p:spPr>
            <a:xfrm>
              <a:off x="6961188" y="362846"/>
              <a:ext cx="1859619" cy="555406"/>
            </a:xfrm>
            <a:prstGeom prst="rect">
              <a:avLst/>
            </a:prstGeom>
            <a:blipFill>
              <a:blip r:embed="rId2" cstate="print"/>
              <a:stretch>
                <a:fillRect/>
              </a:stretch>
            </a:blipFill>
          </p:spPr>
          <p:txBody>
            <a:bodyPr wrap="square" lIns="0" tIns="0" rIns="0" bIns="0" rtlCol="0"/>
            <a:lstStyle/>
            <a:p>
              <a:endParaRPr/>
            </a:p>
          </p:txBody>
        </p:sp>
      </p:grpSp>
      <p:sp>
        <p:nvSpPr>
          <p:cNvPr id="10" name="Title 9"/>
          <p:cNvSpPr>
            <a:spLocks noGrp="1"/>
          </p:cNvSpPr>
          <p:nvPr>
            <p:ph type="title" hasCustomPrompt="1"/>
          </p:nvPr>
        </p:nvSpPr>
        <p:spPr>
          <a:xfrm>
            <a:off x="628650" y="1971653"/>
            <a:ext cx="5416100" cy="880624"/>
          </a:xfrm>
        </p:spPr>
        <p:txBody>
          <a:bodyPr lIns="0" tIns="0" rIns="0" bIns="0" anchor="t" anchorCtr="0">
            <a:noAutofit/>
          </a:bodyPr>
          <a:lstStyle>
            <a:lvl1pPr algn="l">
              <a:defRPr sz="7500" baseline="0">
                <a:solidFill>
                  <a:schemeClr val="bg1"/>
                </a:solidFill>
              </a:defRPr>
            </a:lvl1pPr>
          </a:lstStyle>
          <a:p>
            <a:r>
              <a:rPr lang="en-US" dirty="0"/>
              <a:t>TITLE HERE</a:t>
            </a:r>
          </a:p>
        </p:txBody>
      </p:sp>
      <p:sp>
        <p:nvSpPr>
          <p:cNvPr id="16" name="Date Placeholder 15"/>
          <p:cNvSpPr>
            <a:spLocks noGrp="1"/>
          </p:cNvSpPr>
          <p:nvPr>
            <p:ph type="dt" sz="half" idx="15"/>
          </p:nvPr>
        </p:nvSpPr>
        <p:spPr/>
        <p:txBody>
          <a:bodyPr/>
          <a:lstStyle/>
          <a:p>
            <a:fld id="{BAC0769B-A08A-F84A-853F-87C289B91E36}" type="datetimeFigureOut">
              <a:rPr lang="en-US" smtClean="0"/>
              <a:t>12/5/2016</a:t>
            </a:fld>
            <a:endParaRPr lang="en-US"/>
          </a:p>
        </p:txBody>
      </p:sp>
      <p:sp>
        <p:nvSpPr>
          <p:cNvPr id="17" name="Footer Placeholder 16"/>
          <p:cNvSpPr>
            <a:spLocks noGrp="1"/>
          </p:cNvSpPr>
          <p:nvPr>
            <p:ph type="ftr" sz="quarter" idx="16"/>
          </p:nvPr>
        </p:nvSpPr>
        <p:spPr/>
        <p:txBody>
          <a:bodyPr/>
          <a:lstStyle/>
          <a:p>
            <a:endParaRPr lang="en-US"/>
          </a:p>
        </p:txBody>
      </p:sp>
      <p:sp>
        <p:nvSpPr>
          <p:cNvPr id="18" name="Slide Number Placeholder 17"/>
          <p:cNvSpPr>
            <a:spLocks noGrp="1"/>
          </p:cNvSpPr>
          <p:nvPr>
            <p:ph type="sldNum" sz="quarter" idx="17"/>
          </p:nvPr>
        </p:nvSpPr>
        <p:spPr/>
        <p:txBody>
          <a:bodyPr/>
          <a:lstStyle/>
          <a:p>
            <a:fld id="{E05EB2EB-69F8-D948-986A-A0FFB8F3ADC8}" type="slidenum">
              <a:rPr lang="en-US" smtClean="0"/>
              <a:t>‹#›</a:t>
            </a:fld>
            <a:endParaRPr lang="en-US"/>
          </a:p>
        </p:txBody>
      </p:sp>
      <p:sp>
        <p:nvSpPr>
          <p:cNvPr id="3" name="Text Placeholder 2"/>
          <p:cNvSpPr>
            <a:spLocks noGrp="1"/>
          </p:cNvSpPr>
          <p:nvPr>
            <p:ph type="body" sz="quarter" idx="18" hasCustomPrompt="1"/>
          </p:nvPr>
        </p:nvSpPr>
        <p:spPr>
          <a:xfrm>
            <a:off x="628650" y="3494088"/>
            <a:ext cx="6332538" cy="490537"/>
          </a:xfrm>
        </p:spPr>
        <p:txBody>
          <a:bodyPr lIns="0" tIns="0" rIns="0" bIns="0"/>
          <a:lstStyle>
            <a:lvl1pPr marL="0" indent="0">
              <a:buFontTx/>
              <a:buNone/>
              <a:defRPr b="1" i="0" baseline="0">
                <a:latin typeface="Arial" charset="0"/>
              </a:defRPr>
            </a:lvl1pPr>
          </a:lstStyle>
          <a:p>
            <a:pPr lvl="0"/>
            <a:r>
              <a:rPr lang="en-US" dirty="0"/>
              <a:t>QUESTIONS</a:t>
            </a:r>
          </a:p>
        </p:txBody>
      </p:sp>
      <p:sp>
        <p:nvSpPr>
          <p:cNvPr id="5" name="Text Placeholder 4"/>
          <p:cNvSpPr>
            <a:spLocks noGrp="1"/>
          </p:cNvSpPr>
          <p:nvPr>
            <p:ph type="body" sz="quarter" idx="19" hasCustomPrompt="1"/>
          </p:nvPr>
        </p:nvSpPr>
        <p:spPr>
          <a:xfrm>
            <a:off x="628650" y="4162425"/>
            <a:ext cx="6332538" cy="1532145"/>
          </a:xfrm>
        </p:spPr>
        <p:txBody>
          <a:bodyPr lIns="0" tIns="0" rIns="0" bIns="0">
            <a:normAutofit/>
          </a:bodyPr>
          <a:lstStyle>
            <a:lvl1pPr marL="0" indent="0">
              <a:buFontTx/>
              <a:buNone/>
              <a:defRPr sz="2000" baseline="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Conclusion or contact here</a:t>
            </a:r>
          </a:p>
        </p:txBody>
      </p:sp>
      <p:sp>
        <p:nvSpPr>
          <p:cNvPr id="14" name="Text Placeholder 13"/>
          <p:cNvSpPr>
            <a:spLocks noGrp="1"/>
          </p:cNvSpPr>
          <p:nvPr>
            <p:ph type="body" sz="quarter" idx="20" hasCustomPrompt="1"/>
          </p:nvPr>
        </p:nvSpPr>
        <p:spPr>
          <a:xfrm>
            <a:off x="628650" y="5768975"/>
            <a:ext cx="2057400" cy="268288"/>
          </a:xfrm>
        </p:spPr>
        <p:txBody>
          <a:bodyPr lIns="0" tIns="0" rIns="0" bIns="0">
            <a:noAutofit/>
          </a:bodyPr>
          <a:lstStyle>
            <a:lvl1pPr marL="0" indent="0">
              <a:buFontTx/>
              <a:buNone/>
              <a:defRPr sz="1000" baseline="0"/>
            </a:lvl1pPr>
          </a:lstStyle>
          <a:p>
            <a:pPr lvl="0"/>
            <a:r>
              <a:rPr lang="en-US" dirty="0"/>
              <a:t>EA/EOU</a:t>
            </a:r>
          </a:p>
        </p:txBody>
      </p:sp>
    </p:spTree>
    <p:extLst>
      <p:ext uri="{BB962C8B-B14F-4D97-AF65-F5344CB8AC3E}">
        <p14:creationId xmlns:p14="http://schemas.microsoft.com/office/powerpoint/2010/main" val="6472301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28650" y="1593002"/>
            <a:ext cx="6332855" cy="462376"/>
          </a:xfrm>
        </p:spPr>
        <p:txBody>
          <a:bodyPr lIns="0" tIns="0" rIns="0" bIns="0" anchor="t" anchorCtr="0">
            <a:noAutofit/>
          </a:bodyPr>
          <a:lstStyle>
            <a:lvl1pPr>
              <a:defRPr sz="3600" baseline="0"/>
            </a:lvl1pPr>
          </a:lstStyle>
          <a:p>
            <a:r>
              <a:rPr lang="en-US"/>
              <a:t>Click to edit Master title style</a:t>
            </a:r>
            <a:endParaRPr lang="en-US" dirty="0"/>
          </a:p>
        </p:txBody>
      </p:sp>
      <p:sp>
        <p:nvSpPr>
          <p:cNvPr id="3" name="Content Placeholder 2"/>
          <p:cNvSpPr>
            <a:spLocks noGrp="1"/>
          </p:cNvSpPr>
          <p:nvPr>
            <p:ph idx="1"/>
          </p:nvPr>
        </p:nvSpPr>
        <p:spPr>
          <a:xfrm>
            <a:off x="628650" y="2512113"/>
            <a:ext cx="6332855" cy="2944896"/>
          </a:xfrm>
        </p:spPr>
        <p:txBody>
          <a:bodyPr lIns="0" tIns="0" rIns="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AC0769B-A08A-F84A-853F-87C289B91E36}" type="datetimeFigureOut">
              <a:rPr lang="en-US" smtClean="0"/>
              <a:t>12/5/2016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5EB2EB-69F8-D948-986A-A0FFB8F3ADC8}" type="slidenum">
              <a:rPr lang="en-US" smtClean="0"/>
              <a:t>‹#›</a:t>
            </a:fld>
            <a:endParaRPr lang="en-US"/>
          </a:p>
        </p:txBody>
      </p:sp>
    </p:spTree>
    <p:extLst>
      <p:ext uri="{BB962C8B-B14F-4D97-AF65-F5344CB8AC3E}">
        <p14:creationId xmlns:p14="http://schemas.microsoft.com/office/powerpoint/2010/main" val="18581294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6380761" cy="2852737"/>
          </a:xfrm>
        </p:spPr>
        <p:txBody>
          <a:bodyPr lIns="0" tIns="0" rIns="0" bIns="0" anchor="b" anchorCtr="0"/>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6380761" cy="1500187"/>
          </a:xfrm>
        </p:spPr>
        <p:txBody>
          <a:bodyPr lIns="0" tIns="0" rIns="0" bIns="0"/>
          <a:lstStyle>
            <a:lvl1pPr marL="0" indent="0">
              <a:buNone/>
              <a:defRPr sz="2400" baseline="0">
                <a:solidFill>
                  <a:schemeClr val="tx1"/>
                </a:solidFill>
                <a:latin typeface="Arial"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AC0769B-A08A-F84A-853F-87C289B91E36}" type="datetimeFigureOut">
              <a:rPr lang="en-US" smtClean="0"/>
              <a:t>12/5/2016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5EB2EB-69F8-D948-986A-A0FFB8F3ADC8}" type="slidenum">
              <a:rPr lang="en-US" smtClean="0"/>
              <a:t>‹#›</a:t>
            </a:fld>
            <a:endParaRPr lang="en-US"/>
          </a:p>
        </p:txBody>
      </p:sp>
    </p:spTree>
    <p:extLst>
      <p:ext uri="{BB962C8B-B14F-4D97-AF65-F5344CB8AC3E}">
        <p14:creationId xmlns:p14="http://schemas.microsoft.com/office/powerpoint/2010/main" val="8750597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Two Column">
    <p:spTree>
      <p:nvGrpSpPr>
        <p:cNvPr id="1" name=""/>
        <p:cNvGrpSpPr/>
        <p:nvPr/>
      </p:nvGrpSpPr>
      <p:grpSpPr>
        <a:xfrm>
          <a:off x="0" y="0"/>
          <a:ext cx="0" cy="0"/>
          <a:chOff x="0" y="0"/>
          <a:chExt cx="0" cy="0"/>
        </a:xfrm>
      </p:grpSpPr>
      <p:sp>
        <p:nvSpPr>
          <p:cNvPr id="2" name="Title 1"/>
          <p:cNvSpPr>
            <a:spLocks noGrp="1"/>
          </p:cNvSpPr>
          <p:nvPr>
            <p:ph type="title"/>
          </p:nvPr>
        </p:nvSpPr>
        <p:spPr>
          <a:xfrm>
            <a:off x="628650" y="1594022"/>
            <a:ext cx="6350120" cy="485632"/>
          </a:xfrm>
        </p:spPr>
        <p:txBody>
          <a:bodyPr anchor="t" anchorCtr="0">
            <a:normAutofit/>
          </a:bodyPr>
          <a:lstStyle>
            <a:lvl1pPr>
              <a:defRPr sz="3600" baseline="0"/>
            </a:lvl1pPr>
          </a:lstStyle>
          <a:p>
            <a:r>
              <a:rPr lang="en-US"/>
              <a:t>Click to edit Master title style</a:t>
            </a:r>
            <a:endParaRPr lang="en-US" dirty="0"/>
          </a:p>
        </p:txBody>
      </p:sp>
      <p:sp>
        <p:nvSpPr>
          <p:cNvPr id="3" name="Text Placeholder 2"/>
          <p:cNvSpPr>
            <a:spLocks noGrp="1"/>
          </p:cNvSpPr>
          <p:nvPr>
            <p:ph type="body" idx="1"/>
          </p:nvPr>
        </p:nvSpPr>
        <p:spPr>
          <a:xfrm>
            <a:off x="628650" y="2514609"/>
            <a:ext cx="3372815" cy="1113406"/>
          </a:xfrm>
        </p:spPr>
        <p:txBody>
          <a:bodyPr lIns="0" tIns="0" rIns="0" anchor="t" anchorCtr="0"/>
          <a:lstStyle>
            <a:lvl1pPr marL="0" indent="0">
              <a:buNone/>
              <a:defRPr sz="2400" b="1" baseline="0">
                <a:latin typeface="Arial Bold"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28649" y="3629269"/>
            <a:ext cx="3372815" cy="2336928"/>
          </a:xfrm>
        </p:spPr>
        <p:txBody>
          <a:bodyPr lIns="0" tIns="0" rIns="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173992" y="2514609"/>
            <a:ext cx="3416059" cy="1113406"/>
          </a:xfrm>
        </p:spPr>
        <p:txBody>
          <a:bodyPr lIns="0" tIns="0" rIns="0" bIns="45720" anchor="t" anchorCtr="0"/>
          <a:lstStyle>
            <a:lvl1pPr marL="0" indent="0">
              <a:buNone/>
              <a:defRPr sz="2400" b="1" baseline="0">
                <a:latin typeface="Arial Bold"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173992" y="3629268"/>
            <a:ext cx="3416059" cy="2336929"/>
          </a:xfrm>
        </p:spPr>
        <p:txBody>
          <a:bodyPr lIns="0" tIns="0" rIns="0" bIns="0"/>
          <a:lstStyle>
            <a:lvl1pPr>
              <a:defRPr baseline="0">
                <a:latin typeface="Arial" charset="0"/>
              </a:defRPr>
            </a:lvl1pPr>
            <a:lvl2pPr>
              <a:defRPr baseline="0">
                <a:latin typeface="Arial" charset="0"/>
              </a:defRPr>
            </a:lvl2pPr>
            <a:lvl3pPr>
              <a:defRPr baseline="0">
                <a:latin typeface="Arial" charset="0"/>
              </a:defRPr>
            </a:lvl3pPr>
            <a:lvl4pPr>
              <a:defRPr baseline="0">
                <a:latin typeface="Arial" charset="0"/>
              </a:defRPr>
            </a:lvl4pPr>
            <a:lvl5pPr>
              <a:defRPr baseline="0">
                <a:latin typeface="Arial"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AC0769B-A08A-F84A-853F-87C289B91E36}" type="datetimeFigureOut">
              <a:rPr lang="en-US" smtClean="0"/>
              <a:t>12/5/2016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05EB2EB-69F8-D948-986A-A0FFB8F3ADC8}" type="slidenum">
              <a:rPr lang="en-US" smtClean="0"/>
              <a:t>‹#›</a:t>
            </a:fld>
            <a:endParaRPr lang="en-US"/>
          </a:p>
        </p:txBody>
      </p:sp>
    </p:spTree>
    <p:extLst>
      <p:ext uri="{BB962C8B-B14F-4D97-AF65-F5344CB8AC3E}">
        <p14:creationId xmlns:p14="http://schemas.microsoft.com/office/powerpoint/2010/main" val="4155727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Proof poi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1398792"/>
            <a:ext cx="6332855" cy="4674204"/>
          </a:xfrm>
        </p:spPr>
        <p:txBody>
          <a:bodyPr lIns="0" tIns="0" rIns="0" bIns="0" anchor="ctr" anchorCtr="0">
            <a:normAutofit/>
          </a:bodyPr>
          <a:lstStyle>
            <a:lvl1pPr>
              <a:defRPr sz="7500" baseline="0"/>
            </a:lvl1pPr>
          </a:lstStyle>
          <a:p>
            <a:r>
              <a:rPr lang="en-US" dirty="0"/>
              <a:t>#1 Best Slide </a:t>
            </a:r>
            <a:br>
              <a:rPr lang="en-US" dirty="0"/>
            </a:br>
            <a:r>
              <a:rPr lang="en-US" dirty="0"/>
              <a:t>to use A </a:t>
            </a:r>
            <a:br>
              <a:rPr lang="en-US" dirty="0"/>
            </a:br>
            <a:r>
              <a:rPr lang="en-US" dirty="0"/>
              <a:t>PROOF POINT</a:t>
            </a:r>
          </a:p>
        </p:txBody>
      </p:sp>
      <p:sp>
        <p:nvSpPr>
          <p:cNvPr id="3" name="Date Placeholder 2"/>
          <p:cNvSpPr>
            <a:spLocks noGrp="1"/>
          </p:cNvSpPr>
          <p:nvPr>
            <p:ph type="dt" sz="half" idx="10"/>
          </p:nvPr>
        </p:nvSpPr>
        <p:spPr/>
        <p:txBody>
          <a:bodyPr/>
          <a:lstStyle/>
          <a:p>
            <a:fld id="{BAC0769B-A08A-F84A-853F-87C289B91E36}" type="datetimeFigureOut">
              <a:rPr lang="en-US" smtClean="0"/>
              <a:t>12/5/2016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05EB2EB-69F8-D948-986A-A0FFB8F3ADC8}" type="slidenum">
              <a:rPr lang="en-US" smtClean="0"/>
              <a:t>‹#›</a:t>
            </a:fld>
            <a:endParaRPr lang="en-US"/>
          </a:p>
        </p:txBody>
      </p:sp>
    </p:spTree>
    <p:extLst>
      <p:ext uri="{BB962C8B-B14F-4D97-AF65-F5344CB8AC3E}">
        <p14:creationId xmlns:p14="http://schemas.microsoft.com/office/powerpoint/2010/main" val="9150446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 with Picture">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BAC0769B-A08A-F84A-853F-87C289B91E36}" type="datetimeFigureOut">
              <a:rPr lang="en-US" smtClean="0"/>
              <a:t>12/5/2016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05EB2EB-69F8-D948-986A-A0FFB8F3ADC8}" type="slidenum">
              <a:rPr lang="en-US" smtClean="0"/>
              <a:t>‹#›</a:t>
            </a:fld>
            <a:endParaRPr lang="en-US"/>
          </a:p>
        </p:txBody>
      </p:sp>
      <p:sp>
        <p:nvSpPr>
          <p:cNvPr id="8" name="Title 7"/>
          <p:cNvSpPr>
            <a:spLocks noGrp="1"/>
          </p:cNvSpPr>
          <p:nvPr>
            <p:ph type="title"/>
          </p:nvPr>
        </p:nvSpPr>
        <p:spPr>
          <a:xfrm>
            <a:off x="628650" y="1586354"/>
            <a:ext cx="2949178" cy="1559940"/>
          </a:xfrm>
        </p:spPr>
        <p:txBody>
          <a:bodyPr lIns="0" tIns="0" rIns="0" bIns="0" anchor="t" anchorCtr="0">
            <a:noAutofit/>
          </a:bodyPr>
          <a:lstStyle>
            <a:lvl1pPr>
              <a:defRPr sz="3600" baseline="0"/>
            </a:lvl1pPr>
          </a:lstStyle>
          <a:p>
            <a:r>
              <a:rPr lang="en-US"/>
              <a:t>Click to edit Master title style</a:t>
            </a:r>
            <a:endParaRPr lang="en-US" dirty="0"/>
          </a:p>
        </p:txBody>
      </p:sp>
      <p:sp>
        <p:nvSpPr>
          <p:cNvPr id="9" name="Text Placeholder 8"/>
          <p:cNvSpPr>
            <a:spLocks noGrp="1"/>
          </p:cNvSpPr>
          <p:nvPr>
            <p:ph type="body" sz="quarter" idx="13" hasCustomPrompt="1"/>
          </p:nvPr>
        </p:nvSpPr>
        <p:spPr>
          <a:xfrm>
            <a:off x="628650" y="3330575"/>
            <a:ext cx="2949178" cy="2497138"/>
          </a:xfrm>
        </p:spPr>
        <p:txBody>
          <a:bodyPr lIns="0" tIns="0" rIns="0" bIns="0">
            <a:normAutofit/>
          </a:bodyPr>
          <a:lstStyle>
            <a:lvl1pPr marL="0" indent="0">
              <a:lnSpc>
                <a:spcPct val="100000"/>
              </a:lnSpc>
              <a:buFontTx/>
              <a:buNone/>
              <a:defRPr sz="2000" b="1" i="0" baseline="0">
                <a:latin typeface="Arial" charset="0"/>
              </a:defRPr>
            </a:lvl1pPr>
          </a:lstStyle>
          <a:p>
            <a:pPr lvl="0"/>
            <a:r>
              <a:rPr lang="en-US" dirty="0"/>
              <a:t>Subhead here Two Lines</a:t>
            </a:r>
          </a:p>
        </p:txBody>
      </p:sp>
      <p:sp>
        <p:nvSpPr>
          <p:cNvPr id="13" name="Content Placeholder 12"/>
          <p:cNvSpPr>
            <a:spLocks noGrp="1"/>
          </p:cNvSpPr>
          <p:nvPr>
            <p:ph sz="quarter" idx="14" hasCustomPrompt="1"/>
          </p:nvPr>
        </p:nvSpPr>
        <p:spPr>
          <a:xfrm>
            <a:off x="3848100" y="1585913"/>
            <a:ext cx="3125788" cy="4241800"/>
          </a:xfrm>
        </p:spPr>
        <p:txBody>
          <a:bodyPr>
            <a:normAutofit/>
          </a:bodyPr>
          <a:lstStyle>
            <a:lvl1pPr>
              <a:defRPr sz="2000" baseline="0">
                <a:latin typeface="Arial" charset="0"/>
              </a:defRPr>
            </a:lvl1pPr>
          </a:lstStyle>
          <a:p>
            <a:pPr lvl="0"/>
            <a:r>
              <a:rPr lang="en-US" dirty="0"/>
              <a:t>Chart or Text Here</a:t>
            </a:r>
          </a:p>
          <a:p>
            <a:pPr lvl="0"/>
            <a:endParaRPr lang="en-US" dirty="0"/>
          </a:p>
        </p:txBody>
      </p:sp>
    </p:spTree>
    <p:extLst>
      <p:ext uri="{BB962C8B-B14F-4D97-AF65-F5344CB8AC3E}">
        <p14:creationId xmlns:p14="http://schemas.microsoft.com/office/powerpoint/2010/main" val="2745204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picTx" preserve="1">
  <p:cSld name="Picture with 1-Column">
    <p:spTree>
      <p:nvGrpSpPr>
        <p:cNvPr id="1" name=""/>
        <p:cNvGrpSpPr/>
        <p:nvPr/>
      </p:nvGrpSpPr>
      <p:grpSpPr>
        <a:xfrm>
          <a:off x="0" y="0"/>
          <a:ext cx="0" cy="0"/>
          <a:chOff x="0" y="0"/>
          <a:chExt cx="0" cy="0"/>
        </a:xfrm>
      </p:grpSpPr>
      <p:sp>
        <p:nvSpPr>
          <p:cNvPr id="2" name="Title 1"/>
          <p:cNvSpPr>
            <a:spLocks noGrp="1"/>
          </p:cNvSpPr>
          <p:nvPr>
            <p:ph type="title"/>
          </p:nvPr>
        </p:nvSpPr>
        <p:spPr>
          <a:xfrm>
            <a:off x="3165872" y="1794595"/>
            <a:ext cx="3864656" cy="1251818"/>
          </a:xfrm>
        </p:spPr>
        <p:txBody>
          <a:bodyPr anchor="t" anchorCtr="0">
            <a:normAutofit/>
          </a:bodyPr>
          <a:lstStyle>
            <a:lvl1pPr>
              <a:defRPr sz="36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794594"/>
            <a:ext cx="3028950" cy="3941972"/>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3165872" y="3321170"/>
            <a:ext cx="3864656" cy="2415396"/>
          </a:xfrm>
        </p:spPr>
        <p:txBody>
          <a:bodyPr lIns="0" tIns="0" rIns="0" bIns="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AC0769B-A08A-F84A-853F-87C289B91E36}" type="datetimeFigureOut">
              <a:rPr lang="en-US" smtClean="0"/>
              <a:t>12/5/2016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05EB2EB-69F8-D948-986A-A0FFB8F3ADC8}" type="slidenum">
              <a:rPr lang="en-US" smtClean="0"/>
              <a:t>‹#›</a:t>
            </a:fld>
            <a:endParaRPr lang="en-US"/>
          </a:p>
        </p:txBody>
      </p:sp>
    </p:spTree>
    <p:extLst>
      <p:ext uri="{BB962C8B-B14F-4D97-AF65-F5344CB8AC3E}">
        <p14:creationId xmlns:p14="http://schemas.microsoft.com/office/powerpoint/2010/main" val="10708336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Content No Triangle">
    <p:spTree>
      <p:nvGrpSpPr>
        <p:cNvPr id="1" name=""/>
        <p:cNvGrpSpPr/>
        <p:nvPr/>
      </p:nvGrpSpPr>
      <p:grpSpPr>
        <a:xfrm>
          <a:off x="0" y="0"/>
          <a:ext cx="0" cy="0"/>
          <a:chOff x="0" y="0"/>
          <a:chExt cx="0" cy="0"/>
        </a:xfrm>
      </p:grpSpPr>
      <p:sp>
        <p:nvSpPr>
          <p:cNvPr id="2" name="Title 1"/>
          <p:cNvSpPr>
            <a:spLocks noGrp="1"/>
          </p:cNvSpPr>
          <p:nvPr>
            <p:ph type="title"/>
          </p:nvPr>
        </p:nvSpPr>
        <p:spPr>
          <a:xfrm>
            <a:off x="580409" y="1612369"/>
            <a:ext cx="7886700" cy="486652"/>
          </a:xfrm>
        </p:spPr>
        <p:txBody>
          <a:bodyPr lIns="0" tIns="0" rIns="0" bIns="0" anchor="t" anchorCtr="0">
            <a:noAutofit/>
          </a:bodyPr>
          <a:lstStyle>
            <a:lvl1pPr>
              <a:defRPr sz="3600" baseline="0"/>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AC0769B-A08A-F84A-853F-87C289B91E36}" type="datetimeFigureOut">
              <a:rPr lang="en-US" smtClean="0"/>
              <a:t>12/5/2016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05EB2EB-69F8-D948-986A-A0FFB8F3ADC8}" type="slidenum">
              <a:rPr lang="en-US" smtClean="0"/>
              <a:t>‹#›</a:t>
            </a:fld>
            <a:endParaRPr lang="en-US"/>
          </a:p>
        </p:txBody>
      </p:sp>
      <p:sp>
        <p:nvSpPr>
          <p:cNvPr id="7" name="Text Placeholder 6"/>
          <p:cNvSpPr>
            <a:spLocks noGrp="1"/>
          </p:cNvSpPr>
          <p:nvPr>
            <p:ph type="body" sz="quarter" idx="13"/>
          </p:nvPr>
        </p:nvSpPr>
        <p:spPr>
          <a:xfrm>
            <a:off x="608616" y="2533397"/>
            <a:ext cx="7899400" cy="2728913"/>
          </a:xfrm>
        </p:spPr>
        <p:txBody>
          <a:bodyPr lIns="0" tIns="0" rIns="0" bIns="0">
            <a:normAutofit/>
          </a:bodyPr>
          <a:lstStyle>
            <a:lvl1pPr marL="0" indent="0">
              <a:buFontTx/>
              <a:buNone/>
              <a:defRPr sz="1800" baseline="0"/>
            </a:lvl1pPr>
            <a:lvl2pPr marL="457200" indent="0">
              <a:buFontTx/>
              <a:buNone/>
              <a:defRPr sz="1800" baseline="0"/>
            </a:lvl2pPr>
            <a:lvl3pPr marL="914400" indent="0">
              <a:buFontTx/>
              <a:buNone/>
              <a:defRPr sz="1800" baseline="0"/>
            </a:lvl3pPr>
            <a:lvl4pPr marL="1371600" indent="0">
              <a:buFontTx/>
              <a:buNone/>
              <a:defRPr sz="1800" baseline="0"/>
            </a:lvl4pPr>
            <a:lvl5pPr marL="1828800" indent="0">
              <a:buFontTx/>
              <a:buNone/>
              <a:defRPr sz="1800" baseline="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6" name="Group 5"/>
          <p:cNvGrpSpPr/>
          <p:nvPr userDrawn="1"/>
        </p:nvGrpSpPr>
        <p:grpSpPr>
          <a:xfrm>
            <a:off x="0" y="0"/>
            <a:ext cx="9144000" cy="1108176"/>
            <a:chOff x="0" y="0"/>
            <a:chExt cx="9144000" cy="1108176"/>
          </a:xfrm>
        </p:grpSpPr>
        <p:grpSp>
          <p:nvGrpSpPr>
            <p:cNvPr id="9" name="Group 8"/>
            <p:cNvGrpSpPr/>
            <p:nvPr userDrawn="1"/>
          </p:nvGrpSpPr>
          <p:grpSpPr>
            <a:xfrm>
              <a:off x="0" y="0"/>
              <a:ext cx="6961505" cy="1009161"/>
              <a:chOff x="0" y="0"/>
              <a:chExt cx="6961505" cy="1009161"/>
            </a:xfrm>
          </p:grpSpPr>
          <p:sp>
            <p:nvSpPr>
              <p:cNvPr id="10" name="bk object 18"/>
              <p:cNvSpPr/>
              <p:nvPr/>
            </p:nvSpPr>
            <p:spPr>
              <a:xfrm>
                <a:off x="0" y="0"/>
                <a:ext cx="6961505" cy="1009015"/>
              </a:xfrm>
              <a:custGeom>
                <a:avLst/>
                <a:gdLst/>
                <a:ahLst/>
                <a:cxnLst/>
                <a:rect l="l" t="t" r="r" b="b"/>
                <a:pathLst>
                  <a:path w="6961505" h="1009015">
                    <a:moveTo>
                      <a:pt x="6414998" y="0"/>
                    </a:moveTo>
                    <a:lnTo>
                      <a:pt x="0" y="0"/>
                    </a:lnTo>
                    <a:lnTo>
                      <a:pt x="0" y="1008595"/>
                    </a:lnTo>
                    <a:lnTo>
                      <a:pt x="6961492" y="1008557"/>
                    </a:lnTo>
                    <a:lnTo>
                      <a:pt x="6414998" y="0"/>
                    </a:lnTo>
                    <a:close/>
                  </a:path>
                </a:pathLst>
              </a:custGeom>
              <a:solidFill>
                <a:srgbClr val="B0810A"/>
              </a:solidFill>
            </p:spPr>
            <p:txBody>
              <a:bodyPr wrap="square" lIns="0" tIns="0" rIns="0" bIns="0" rtlCol="0"/>
              <a:lstStyle/>
              <a:p>
                <a:endParaRPr/>
              </a:p>
            </p:txBody>
          </p:sp>
          <p:sp>
            <p:nvSpPr>
              <p:cNvPr id="11" name="bk object 19"/>
              <p:cNvSpPr/>
              <p:nvPr/>
            </p:nvSpPr>
            <p:spPr>
              <a:xfrm>
                <a:off x="6338668" y="0"/>
                <a:ext cx="549275" cy="1009015"/>
              </a:xfrm>
              <a:custGeom>
                <a:avLst/>
                <a:gdLst/>
                <a:ahLst/>
                <a:cxnLst/>
                <a:rect l="l" t="t" r="r" b="b"/>
                <a:pathLst>
                  <a:path w="549275" h="1009015">
                    <a:moveTo>
                      <a:pt x="548701" y="1008558"/>
                    </a:moveTo>
                    <a:lnTo>
                      <a:pt x="0" y="0"/>
                    </a:lnTo>
                  </a:path>
                </a:pathLst>
              </a:custGeom>
              <a:ln w="9626">
                <a:solidFill>
                  <a:srgbClr val="FFFFFF"/>
                </a:solidFill>
              </a:ln>
            </p:spPr>
            <p:txBody>
              <a:bodyPr wrap="square" lIns="0" tIns="0" rIns="0" bIns="0" rtlCol="0"/>
              <a:lstStyle/>
              <a:p>
                <a:endParaRPr/>
              </a:p>
            </p:txBody>
          </p:sp>
          <p:sp>
            <p:nvSpPr>
              <p:cNvPr id="12" name="bk object 20"/>
              <p:cNvSpPr/>
              <p:nvPr/>
            </p:nvSpPr>
            <p:spPr>
              <a:xfrm>
                <a:off x="6261374" y="0"/>
                <a:ext cx="549275" cy="1009015"/>
              </a:xfrm>
              <a:custGeom>
                <a:avLst/>
                <a:gdLst/>
                <a:ahLst/>
                <a:cxnLst/>
                <a:rect l="l" t="t" r="r" b="b"/>
                <a:pathLst>
                  <a:path w="549275" h="1009015">
                    <a:moveTo>
                      <a:pt x="548701" y="1008558"/>
                    </a:moveTo>
                    <a:lnTo>
                      <a:pt x="0" y="0"/>
                    </a:lnTo>
                  </a:path>
                </a:pathLst>
              </a:custGeom>
              <a:ln w="9626">
                <a:solidFill>
                  <a:srgbClr val="FFFFFF"/>
                </a:solidFill>
              </a:ln>
            </p:spPr>
            <p:txBody>
              <a:bodyPr wrap="square" lIns="0" tIns="0" rIns="0" bIns="0" rtlCol="0"/>
              <a:lstStyle/>
              <a:p>
                <a:endParaRPr/>
              </a:p>
            </p:txBody>
          </p:sp>
          <p:sp>
            <p:nvSpPr>
              <p:cNvPr id="13" name="bk object 21"/>
              <p:cNvSpPr/>
              <p:nvPr/>
            </p:nvSpPr>
            <p:spPr>
              <a:xfrm>
                <a:off x="6184081" y="0"/>
                <a:ext cx="549275" cy="1009015"/>
              </a:xfrm>
              <a:custGeom>
                <a:avLst/>
                <a:gdLst/>
                <a:ahLst/>
                <a:cxnLst/>
                <a:rect l="l" t="t" r="r" b="b"/>
                <a:pathLst>
                  <a:path w="549275" h="1009015">
                    <a:moveTo>
                      <a:pt x="548701" y="1008559"/>
                    </a:moveTo>
                    <a:lnTo>
                      <a:pt x="0" y="0"/>
                    </a:lnTo>
                  </a:path>
                </a:pathLst>
              </a:custGeom>
              <a:ln w="9626">
                <a:solidFill>
                  <a:srgbClr val="FFFFFF"/>
                </a:solidFill>
              </a:ln>
            </p:spPr>
            <p:txBody>
              <a:bodyPr wrap="square" lIns="0" tIns="0" rIns="0" bIns="0" rtlCol="0"/>
              <a:lstStyle/>
              <a:p>
                <a:endParaRPr/>
              </a:p>
            </p:txBody>
          </p:sp>
          <p:sp>
            <p:nvSpPr>
              <p:cNvPr id="14" name="bk object 22"/>
              <p:cNvSpPr/>
              <p:nvPr/>
            </p:nvSpPr>
            <p:spPr>
              <a:xfrm>
                <a:off x="6106766" y="0"/>
                <a:ext cx="549275" cy="1009015"/>
              </a:xfrm>
              <a:custGeom>
                <a:avLst/>
                <a:gdLst/>
                <a:ahLst/>
                <a:cxnLst/>
                <a:rect l="l" t="t" r="r" b="b"/>
                <a:pathLst>
                  <a:path w="549275" h="1009015">
                    <a:moveTo>
                      <a:pt x="548702" y="1008559"/>
                    </a:moveTo>
                    <a:lnTo>
                      <a:pt x="0" y="0"/>
                    </a:lnTo>
                  </a:path>
                </a:pathLst>
              </a:custGeom>
              <a:ln w="9626">
                <a:solidFill>
                  <a:srgbClr val="FFFFFF"/>
                </a:solidFill>
              </a:ln>
            </p:spPr>
            <p:txBody>
              <a:bodyPr wrap="square" lIns="0" tIns="0" rIns="0" bIns="0" rtlCol="0"/>
              <a:lstStyle/>
              <a:p>
                <a:endParaRPr/>
              </a:p>
            </p:txBody>
          </p:sp>
          <p:sp>
            <p:nvSpPr>
              <p:cNvPr id="15" name="bk object 23"/>
              <p:cNvSpPr/>
              <p:nvPr/>
            </p:nvSpPr>
            <p:spPr>
              <a:xfrm>
                <a:off x="6029483" y="0"/>
                <a:ext cx="549275" cy="1009015"/>
              </a:xfrm>
              <a:custGeom>
                <a:avLst/>
                <a:gdLst/>
                <a:ahLst/>
                <a:cxnLst/>
                <a:rect l="l" t="t" r="r" b="b"/>
                <a:pathLst>
                  <a:path w="549275" h="1009015">
                    <a:moveTo>
                      <a:pt x="548700" y="1008559"/>
                    </a:moveTo>
                    <a:lnTo>
                      <a:pt x="0" y="0"/>
                    </a:lnTo>
                  </a:path>
                </a:pathLst>
              </a:custGeom>
              <a:ln w="9626">
                <a:solidFill>
                  <a:srgbClr val="FFFFFF"/>
                </a:solidFill>
              </a:ln>
            </p:spPr>
            <p:txBody>
              <a:bodyPr wrap="square" lIns="0" tIns="0" rIns="0" bIns="0" rtlCol="0"/>
              <a:lstStyle/>
              <a:p>
                <a:endParaRPr/>
              </a:p>
            </p:txBody>
          </p:sp>
          <p:sp>
            <p:nvSpPr>
              <p:cNvPr id="16" name="bk object 24"/>
              <p:cNvSpPr/>
              <p:nvPr/>
            </p:nvSpPr>
            <p:spPr>
              <a:xfrm>
                <a:off x="5952190" y="0"/>
                <a:ext cx="549275" cy="1009015"/>
              </a:xfrm>
              <a:custGeom>
                <a:avLst/>
                <a:gdLst/>
                <a:ahLst/>
                <a:cxnLst/>
                <a:rect l="l" t="t" r="r" b="b"/>
                <a:pathLst>
                  <a:path w="549275" h="1009015">
                    <a:moveTo>
                      <a:pt x="548701" y="1008560"/>
                    </a:moveTo>
                    <a:lnTo>
                      <a:pt x="0" y="0"/>
                    </a:lnTo>
                  </a:path>
                </a:pathLst>
              </a:custGeom>
              <a:ln w="9626">
                <a:solidFill>
                  <a:srgbClr val="FFFFFF"/>
                </a:solidFill>
              </a:ln>
            </p:spPr>
            <p:txBody>
              <a:bodyPr wrap="square" lIns="0" tIns="0" rIns="0" bIns="0" rtlCol="0"/>
              <a:lstStyle/>
              <a:p>
                <a:endParaRPr/>
              </a:p>
            </p:txBody>
          </p:sp>
          <p:sp>
            <p:nvSpPr>
              <p:cNvPr id="17" name="bk object 25"/>
              <p:cNvSpPr/>
              <p:nvPr/>
            </p:nvSpPr>
            <p:spPr>
              <a:xfrm>
                <a:off x="5874902" y="0"/>
                <a:ext cx="549275" cy="1009015"/>
              </a:xfrm>
              <a:custGeom>
                <a:avLst/>
                <a:gdLst/>
                <a:ahLst/>
                <a:cxnLst/>
                <a:rect l="l" t="t" r="r" b="b"/>
                <a:pathLst>
                  <a:path w="549275" h="1009015">
                    <a:moveTo>
                      <a:pt x="548703" y="1008560"/>
                    </a:moveTo>
                    <a:lnTo>
                      <a:pt x="0" y="0"/>
                    </a:lnTo>
                  </a:path>
                </a:pathLst>
              </a:custGeom>
              <a:ln w="9626">
                <a:solidFill>
                  <a:srgbClr val="FFFFFF"/>
                </a:solidFill>
              </a:ln>
            </p:spPr>
            <p:txBody>
              <a:bodyPr wrap="square" lIns="0" tIns="0" rIns="0" bIns="0" rtlCol="0"/>
              <a:lstStyle/>
              <a:p>
                <a:endParaRPr/>
              </a:p>
            </p:txBody>
          </p:sp>
          <p:sp>
            <p:nvSpPr>
              <p:cNvPr id="18" name="bk object 26"/>
              <p:cNvSpPr/>
              <p:nvPr/>
            </p:nvSpPr>
            <p:spPr>
              <a:xfrm>
                <a:off x="5797586" y="0"/>
                <a:ext cx="549275" cy="1009015"/>
              </a:xfrm>
              <a:custGeom>
                <a:avLst/>
                <a:gdLst/>
                <a:ahLst/>
                <a:cxnLst/>
                <a:rect l="l" t="t" r="r" b="b"/>
                <a:pathLst>
                  <a:path w="549275" h="1009015">
                    <a:moveTo>
                      <a:pt x="548704" y="1008561"/>
                    </a:moveTo>
                    <a:lnTo>
                      <a:pt x="0" y="0"/>
                    </a:lnTo>
                  </a:path>
                </a:pathLst>
              </a:custGeom>
              <a:ln w="9626">
                <a:solidFill>
                  <a:srgbClr val="FFFFFF"/>
                </a:solidFill>
              </a:ln>
            </p:spPr>
            <p:txBody>
              <a:bodyPr wrap="square" lIns="0" tIns="0" rIns="0" bIns="0" rtlCol="0"/>
              <a:lstStyle/>
              <a:p>
                <a:endParaRPr/>
              </a:p>
            </p:txBody>
          </p:sp>
          <p:sp>
            <p:nvSpPr>
              <p:cNvPr id="19" name="bk object 27"/>
              <p:cNvSpPr/>
              <p:nvPr/>
            </p:nvSpPr>
            <p:spPr>
              <a:xfrm>
                <a:off x="5720292" y="0"/>
                <a:ext cx="549275" cy="1009015"/>
              </a:xfrm>
              <a:custGeom>
                <a:avLst/>
                <a:gdLst/>
                <a:ahLst/>
                <a:cxnLst/>
                <a:rect l="l" t="t" r="r" b="b"/>
                <a:pathLst>
                  <a:path w="549275" h="1009015">
                    <a:moveTo>
                      <a:pt x="548703" y="1008561"/>
                    </a:moveTo>
                    <a:lnTo>
                      <a:pt x="0" y="0"/>
                    </a:lnTo>
                  </a:path>
                </a:pathLst>
              </a:custGeom>
              <a:ln w="9626">
                <a:solidFill>
                  <a:srgbClr val="FFFFFF"/>
                </a:solidFill>
              </a:ln>
            </p:spPr>
            <p:txBody>
              <a:bodyPr wrap="square" lIns="0" tIns="0" rIns="0" bIns="0" rtlCol="0"/>
              <a:lstStyle/>
              <a:p>
                <a:endParaRPr/>
              </a:p>
            </p:txBody>
          </p:sp>
          <p:sp>
            <p:nvSpPr>
              <p:cNvPr id="20" name="bk object 28"/>
              <p:cNvSpPr/>
              <p:nvPr/>
            </p:nvSpPr>
            <p:spPr>
              <a:xfrm>
                <a:off x="5642996" y="0"/>
                <a:ext cx="549275" cy="1009015"/>
              </a:xfrm>
              <a:custGeom>
                <a:avLst/>
                <a:gdLst/>
                <a:ahLst/>
                <a:cxnLst/>
                <a:rect l="l" t="t" r="r" b="b"/>
                <a:pathLst>
                  <a:path w="549275" h="1009015">
                    <a:moveTo>
                      <a:pt x="548701" y="1008562"/>
                    </a:moveTo>
                    <a:lnTo>
                      <a:pt x="0" y="0"/>
                    </a:lnTo>
                  </a:path>
                </a:pathLst>
              </a:custGeom>
              <a:ln w="9626">
                <a:solidFill>
                  <a:srgbClr val="FFFFFF"/>
                </a:solidFill>
              </a:ln>
            </p:spPr>
            <p:txBody>
              <a:bodyPr wrap="square" lIns="0" tIns="0" rIns="0" bIns="0" rtlCol="0"/>
              <a:lstStyle/>
              <a:p>
                <a:endParaRPr/>
              </a:p>
            </p:txBody>
          </p:sp>
          <p:sp>
            <p:nvSpPr>
              <p:cNvPr id="21" name="bk object 29"/>
              <p:cNvSpPr/>
              <p:nvPr/>
            </p:nvSpPr>
            <p:spPr>
              <a:xfrm>
                <a:off x="5565704" y="0"/>
                <a:ext cx="549275" cy="1009015"/>
              </a:xfrm>
              <a:custGeom>
                <a:avLst/>
                <a:gdLst/>
                <a:ahLst/>
                <a:cxnLst/>
                <a:rect l="l" t="t" r="r" b="b"/>
                <a:pathLst>
                  <a:path w="549275" h="1009015">
                    <a:moveTo>
                      <a:pt x="548702" y="1008562"/>
                    </a:moveTo>
                    <a:lnTo>
                      <a:pt x="0" y="0"/>
                    </a:lnTo>
                  </a:path>
                </a:pathLst>
              </a:custGeom>
              <a:ln w="9626">
                <a:solidFill>
                  <a:srgbClr val="FFFFFF"/>
                </a:solidFill>
              </a:ln>
            </p:spPr>
            <p:txBody>
              <a:bodyPr wrap="square" lIns="0" tIns="0" rIns="0" bIns="0" rtlCol="0"/>
              <a:lstStyle/>
              <a:p>
                <a:endParaRPr/>
              </a:p>
            </p:txBody>
          </p:sp>
          <p:sp>
            <p:nvSpPr>
              <p:cNvPr id="22" name="bk object 30"/>
              <p:cNvSpPr/>
              <p:nvPr/>
            </p:nvSpPr>
            <p:spPr>
              <a:xfrm>
                <a:off x="5488413" y="0"/>
                <a:ext cx="549275" cy="1009015"/>
              </a:xfrm>
              <a:custGeom>
                <a:avLst/>
                <a:gdLst/>
                <a:ahLst/>
                <a:cxnLst/>
                <a:rect l="l" t="t" r="r" b="b"/>
                <a:pathLst>
                  <a:path w="549275" h="1009015">
                    <a:moveTo>
                      <a:pt x="548703" y="1008562"/>
                    </a:moveTo>
                    <a:lnTo>
                      <a:pt x="0" y="0"/>
                    </a:lnTo>
                  </a:path>
                </a:pathLst>
              </a:custGeom>
              <a:ln w="9626">
                <a:solidFill>
                  <a:srgbClr val="FFFFFF"/>
                </a:solidFill>
              </a:ln>
            </p:spPr>
            <p:txBody>
              <a:bodyPr wrap="square" lIns="0" tIns="0" rIns="0" bIns="0" rtlCol="0"/>
              <a:lstStyle/>
              <a:p>
                <a:endParaRPr/>
              </a:p>
            </p:txBody>
          </p:sp>
          <p:sp>
            <p:nvSpPr>
              <p:cNvPr id="23" name="bk object 31"/>
              <p:cNvSpPr/>
              <p:nvPr/>
            </p:nvSpPr>
            <p:spPr>
              <a:xfrm>
                <a:off x="5411120" y="0"/>
                <a:ext cx="549275" cy="1009015"/>
              </a:xfrm>
              <a:custGeom>
                <a:avLst/>
                <a:gdLst/>
                <a:ahLst/>
                <a:cxnLst/>
                <a:rect l="l" t="t" r="r" b="b"/>
                <a:pathLst>
                  <a:path w="549275" h="1009015">
                    <a:moveTo>
                      <a:pt x="548702" y="1008563"/>
                    </a:moveTo>
                    <a:lnTo>
                      <a:pt x="0" y="0"/>
                    </a:lnTo>
                  </a:path>
                </a:pathLst>
              </a:custGeom>
              <a:ln w="9626">
                <a:solidFill>
                  <a:srgbClr val="FFFFFF"/>
                </a:solidFill>
              </a:ln>
            </p:spPr>
            <p:txBody>
              <a:bodyPr wrap="square" lIns="0" tIns="0" rIns="0" bIns="0" rtlCol="0"/>
              <a:lstStyle/>
              <a:p>
                <a:endParaRPr/>
              </a:p>
            </p:txBody>
          </p:sp>
          <p:sp>
            <p:nvSpPr>
              <p:cNvPr id="24" name="bk object 32"/>
              <p:cNvSpPr/>
              <p:nvPr/>
            </p:nvSpPr>
            <p:spPr>
              <a:xfrm>
                <a:off x="5333807" y="0"/>
                <a:ext cx="549275" cy="1009015"/>
              </a:xfrm>
              <a:custGeom>
                <a:avLst/>
                <a:gdLst/>
                <a:ahLst/>
                <a:cxnLst/>
                <a:rect l="l" t="t" r="r" b="b"/>
                <a:pathLst>
                  <a:path w="549275" h="1009015">
                    <a:moveTo>
                      <a:pt x="548706" y="1008563"/>
                    </a:moveTo>
                    <a:lnTo>
                      <a:pt x="0" y="0"/>
                    </a:lnTo>
                  </a:path>
                </a:pathLst>
              </a:custGeom>
              <a:ln w="9626">
                <a:solidFill>
                  <a:srgbClr val="FFFFFF"/>
                </a:solidFill>
              </a:ln>
            </p:spPr>
            <p:txBody>
              <a:bodyPr wrap="square" lIns="0" tIns="0" rIns="0" bIns="0" rtlCol="0"/>
              <a:lstStyle/>
              <a:p>
                <a:endParaRPr/>
              </a:p>
            </p:txBody>
          </p:sp>
          <p:sp>
            <p:nvSpPr>
              <p:cNvPr id="25" name="bk object 33"/>
              <p:cNvSpPr/>
              <p:nvPr/>
            </p:nvSpPr>
            <p:spPr>
              <a:xfrm>
                <a:off x="5256522" y="0"/>
                <a:ext cx="549275" cy="1009015"/>
              </a:xfrm>
              <a:custGeom>
                <a:avLst/>
                <a:gdLst/>
                <a:ahLst/>
                <a:cxnLst/>
                <a:rect l="l" t="t" r="r" b="b"/>
                <a:pathLst>
                  <a:path w="549275" h="1009015">
                    <a:moveTo>
                      <a:pt x="548703" y="1008564"/>
                    </a:moveTo>
                    <a:lnTo>
                      <a:pt x="0" y="0"/>
                    </a:lnTo>
                  </a:path>
                </a:pathLst>
              </a:custGeom>
              <a:ln w="9626">
                <a:solidFill>
                  <a:srgbClr val="FFFFFF"/>
                </a:solidFill>
              </a:ln>
            </p:spPr>
            <p:txBody>
              <a:bodyPr wrap="square" lIns="0" tIns="0" rIns="0" bIns="0" rtlCol="0"/>
              <a:lstStyle/>
              <a:p>
                <a:endParaRPr/>
              </a:p>
            </p:txBody>
          </p:sp>
          <p:sp>
            <p:nvSpPr>
              <p:cNvPr id="26" name="bk object 34"/>
              <p:cNvSpPr/>
              <p:nvPr/>
            </p:nvSpPr>
            <p:spPr>
              <a:xfrm>
                <a:off x="5179219" y="0"/>
                <a:ext cx="549275" cy="1009015"/>
              </a:xfrm>
              <a:custGeom>
                <a:avLst/>
                <a:gdLst/>
                <a:ahLst/>
                <a:cxnLst/>
                <a:rect l="l" t="t" r="r" b="b"/>
                <a:pathLst>
                  <a:path w="549275" h="1009015">
                    <a:moveTo>
                      <a:pt x="548704" y="1008564"/>
                    </a:moveTo>
                    <a:lnTo>
                      <a:pt x="0" y="0"/>
                    </a:lnTo>
                  </a:path>
                </a:pathLst>
              </a:custGeom>
              <a:ln w="9626">
                <a:solidFill>
                  <a:srgbClr val="FFFFFF"/>
                </a:solidFill>
              </a:ln>
            </p:spPr>
            <p:txBody>
              <a:bodyPr wrap="square" lIns="0" tIns="0" rIns="0" bIns="0" rtlCol="0"/>
              <a:lstStyle/>
              <a:p>
                <a:endParaRPr/>
              </a:p>
            </p:txBody>
          </p:sp>
          <p:sp>
            <p:nvSpPr>
              <p:cNvPr id="27" name="bk object 35"/>
              <p:cNvSpPr/>
              <p:nvPr/>
            </p:nvSpPr>
            <p:spPr>
              <a:xfrm>
                <a:off x="5099398" y="0"/>
                <a:ext cx="549275" cy="1009015"/>
              </a:xfrm>
              <a:custGeom>
                <a:avLst/>
                <a:gdLst/>
                <a:ahLst/>
                <a:cxnLst/>
                <a:rect l="l" t="t" r="r" b="b"/>
                <a:pathLst>
                  <a:path w="549275" h="1009015">
                    <a:moveTo>
                      <a:pt x="548703" y="1008564"/>
                    </a:moveTo>
                    <a:lnTo>
                      <a:pt x="0" y="0"/>
                    </a:lnTo>
                  </a:path>
                </a:pathLst>
              </a:custGeom>
              <a:ln w="9626">
                <a:solidFill>
                  <a:srgbClr val="FFFFFF"/>
                </a:solidFill>
              </a:ln>
            </p:spPr>
            <p:txBody>
              <a:bodyPr wrap="square" lIns="0" tIns="0" rIns="0" bIns="0" rtlCol="0"/>
              <a:lstStyle/>
              <a:p>
                <a:endParaRPr/>
              </a:p>
            </p:txBody>
          </p:sp>
          <p:sp>
            <p:nvSpPr>
              <p:cNvPr id="28" name="bk object 36"/>
              <p:cNvSpPr/>
              <p:nvPr/>
            </p:nvSpPr>
            <p:spPr>
              <a:xfrm>
                <a:off x="5022086" y="0"/>
                <a:ext cx="549275" cy="1009015"/>
              </a:xfrm>
              <a:custGeom>
                <a:avLst/>
                <a:gdLst/>
                <a:ahLst/>
                <a:cxnLst/>
                <a:rect l="l" t="t" r="r" b="b"/>
                <a:pathLst>
                  <a:path w="549275" h="1009015">
                    <a:moveTo>
                      <a:pt x="548706" y="1008565"/>
                    </a:moveTo>
                    <a:lnTo>
                      <a:pt x="0" y="0"/>
                    </a:lnTo>
                  </a:path>
                </a:pathLst>
              </a:custGeom>
              <a:ln w="9626">
                <a:solidFill>
                  <a:srgbClr val="FFFFFF"/>
                </a:solidFill>
              </a:ln>
            </p:spPr>
            <p:txBody>
              <a:bodyPr wrap="square" lIns="0" tIns="0" rIns="0" bIns="0" rtlCol="0"/>
              <a:lstStyle/>
              <a:p>
                <a:endParaRPr/>
              </a:p>
            </p:txBody>
          </p:sp>
          <p:sp>
            <p:nvSpPr>
              <p:cNvPr id="29" name="bk object 37"/>
              <p:cNvSpPr/>
              <p:nvPr/>
            </p:nvSpPr>
            <p:spPr>
              <a:xfrm>
                <a:off x="4944793" y="0"/>
                <a:ext cx="549275" cy="1009015"/>
              </a:xfrm>
              <a:custGeom>
                <a:avLst/>
                <a:gdLst/>
                <a:ahLst/>
                <a:cxnLst/>
                <a:rect l="l" t="t" r="r" b="b"/>
                <a:pathLst>
                  <a:path w="549275" h="1009015">
                    <a:moveTo>
                      <a:pt x="548707" y="1008565"/>
                    </a:moveTo>
                    <a:lnTo>
                      <a:pt x="0" y="0"/>
                    </a:lnTo>
                  </a:path>
                </a:pathLst>
              </a:custGeom>
              <a:ln w="9626">
                <a:solidFill>
                  <a:srgbClr val="FFFFFF"/>
                </a:solidFill>
              </a:ln>
            </p:spPr>
            <p:txBody>
              <a:bodyPr wrap="square" lIns="0" tIns="0" rIns="0" bIns="0" rtlCol="0"/>
              <a:lstStyle/>
              <a:p>
                <a:endParaRPr/>
              </a:p>
            </p:txBody>
          </p:sp>
          <p:sp>
            <p:nvSpPr>
              <p:cNvPr id="30" name="bk object 38"/>
              <p:cNvSpPr/>
              <p:nvPr/>
            </p:nvSpPr>
            <p:spPr>
              <a:xfrm>
                <a:off x="4867476" y="0"/>
                <a:ext cx="549275" cy="1009015"/>
              </a:xfrm>
              <a:custGeom>
                <a:avLst/>
                <a:gdLst/>
                <a:ahLst/>
                <a:cxnLst/>
                <a:rect l="l" t="t" r="r" b="b"/>
                <a:pathLst>
                  <a:path w="549275" h="1009015">
                    <a:moveTo>
                      <a:pt x="548707" y="1008566"/>
                    </a:moveTo>
                    <a:lnTo>
                      <a:pt x="0" y="0"/>
                    </a:lnTo>
                  </a:path>
                </a:pathLst>
              </a:custGeom>
              <a:ln w="9626">
                <a:solidFill>
                  <a:srgbClr val="FFFFFF"/>
                </a:solidFill>
              </a:ln>
            </p:spPr>
            <p:txBody>
              <a:bodyPr wrap="square" lIns="0" tIns="0" rIns="0" bIns="0" rtlCol="0"/>
              <a:lstStyle/>
              <a:p>
                <a:endParaRPr/>
              </a:p>
            </p:txBody>
          </p:sp>
          <p:sp>
            <p:nvSpPr>
              <p:cNvPr id="31" name="bk object 39"/>
              <p:cNvSpPr/>
              <p:nvPr/>
            </p:nvSpPr>
            <p:spPr>
              <a:xfrm>
                <a:off x="4790193" y="0"/>
                <a:ext cx="549275" cy="1009015"/>
              </a:xfrm>
              <a:custGeom>
                <a:avLst/>
                <a:gdLst/>
                <a:ahLst/>
                <a:cxnLst/>
                <a:rect l="l" t="t" r="r" b="b"/>
                <a:pathLst>
                  <a:path w="549275" h="1009015">
                    <a:moveTo>
                      <a:pt x="548705" y="1008566"/>
                    </a:moveTo>
                    <a:lnTo>
                      <a:pt x="0" y="0"/>
                    </a:lnTo>
                  </a:path>
                </a:pathLst>
              </a:custGeom>
              <a:ln w="9626">
                <a:solidFill>
                  <a:srgbClr val="FFFFFF"/>
                </a:solidFill>
              </a:ln>
            </p:spPr>
            <p:txBody>
              <a:bodyPr wrap="square" lIns="0" tIns="0" rIns="0" bIns="0" rtlCol="0"/>
              <a:lstStyle/>
              <a:p>
                <a:endParaRPr/>
              </a:p>
            </p:txBody>
          </p:sp>
          <p:sp>
            <p:nvSpPr>
              <p:cNvPr id="32" name="bk object 40"/>
              <p:cNvSpPr/>
              <p:nvPr/>
            </p:nvSpPr>
            <p:spPr>
              <a:xfrm>
                <a:off x="4712903" y="0"/>
                <a:ext cx="549275" cy="1009015"/>
              </a:xfrm>
              <a:custGeom>
                <a:avLst/>
                <a:gdLst/>
                <a:ahLst/>
                <a:cxnLst/>
                <a:rect l="l" t="t" r="r" b="b"/>
                <a:pathLst>
                  <a:path w="549275" h="1009015">
                    <a:moveTo>
                      <a:pt x="548706" y="1008567"/>
                    </a:moveTo>
                    <a:lnTo>
                      <a:pt x="0" y="0"/>
                    </a:lnTo>
                  </a:path>
                </a:pathLst>
              </a:custGeom>
              <a:ln w="9626">
                <a:solidFill>
                  <a:srgbClr val="FFFFFF"/>
                </a:solidFill>
              </a:ln>
            </p:spPr>
            <p:txBody>
              <a:bodyPr wrap="square" lIns="0" tIns="0" rIns="0" bIns="0" rtlCol="0"/>
              <a:lstStyle/>
              <a:p>
                <a:endParaRPr/>
              </a:p>
            </p:txBody>
          </p:sp>
          <p:sp>
            <p:nvSpPr>
              <p:cNvPr id="33" name="bk object 41"/>
              <p:cNvSpPr/>
              <p:nvPr/>
            </p:nvSpPr>
            <p:spPr>
              <a:xfrm>
                <a:off x="4635610" y="0"/>
                <a:ext cx="549275" cy="1009015"/>
              </a:xfrm>
              <a:custGeom>
                <a:avLst/>
                <a:gdLst/>
                <a:ahLst/>
                <a:cxnLst/>
                <a:rect l="l" t="t" r="r" b="b"/>
                <a:pathLst>
                  <a:path w="549275" h="1009015">
                    <a:moveTo>
                      <a:pt x="548707" y="1008567"/>
                    </a:moveTo>
                    <a:lnTo>
                      <a:pt x="0" y="0"/>
                    </a:lnTo>
                  </a:path>
                </a:pathLst>
              </a:custGeom>
              <a:ln w="9626">
                <a:solidFill>
                  <a:srgbClr val="FFFFFF"/>
                </a:solidFill>
              </a:ln>
            </p:spPr>
            <p:txBody>
              <a:bodyPr wrap="square" lIns="0" tIns="0" rIns="0" bIns="0" rtlCol="0"/>
              <a:lstStyle/>
              <a:p>
                <a:endParaRPr/>
              </a:p>
            </p:txBody>
          </p:sp>
          <p:sp>
            <p:nvSpPr>
              <p:cNvPr id="34" name="bk object 42"/>
              <p:cNvSpPr/>
              <p:nvPr/>
            </p:nvSpPr>
            <p:spPr>
              <a:xfrm>
                <a:off x="4558316" y="0"/>
                <a:ext cx="549275" cy="1009015"/>
              </a:xfrm>
              <a:custGeom>
                <a:avLst/>
                <a:gdLst/>
                <a:ahLst/>
                <a:cxnLst/>
                <a:rect l="l" t="t" r="r" b="b"/>
                <a:pathLst>
                  <a:path w="549275" h="1009015">
                    <a:moveTo>
                      <a:pt x="548706" y="1008567"/>
                    </a:moveTo>
                    <a:lnTo>
                      <a:pt x="0" y="0"/>
                    </a:lnTo>
                  </a:path>
                </a:pathLst>
              </a:custGeom>
              <a:ln w="9626">
                <a:solidFill>
                  <a:srgbClr val="FFFFFF"/>
                </a:solidFill>
              </a:ln>
            </p:spPr>
            <p:txBody>
              <a:bodyPr wrap="square" lIns="0" tIns="0" rIns="0" bIns="0" rtlCol="0"/>
              <a:lstStyle/>
              <a:p>
                <a:endParaRPr/>
              </a:p>
            </p:txBody>
          </p:sp>
          <p:sp>
            <p:nvSpPr>
              <p:cNvPr id="35" name="bk object 43"/>
              <p:cNvSpPr/>
              <p:nvPr/>
            </p:nvSpPr>
            <p:spPr>
              <a:xfrm>
                <a:off x="4481002" y="0"/>
                <a:ext cx="549275" cy="1009015"/>
              </a:xfrm>
              <a:custGeom>
                <a:avLst/>
                <a:gdLst/>
                <a:ahLst/>
                <a:cxnLst/>
                <a:rect l="l" t="t" r="r" b="b"/>
                <a:pathLst>
                  <a:path w="549275" h="1009015">
                    <a:moveTo>
                      <a:pt x="548708" y="1008568"/>
                    </a:moveTo>
                    <a:lnTo>
                      <a:pt x="0" y="0"/>
                    </a:lnTo>
                  </a:path>
                </a:pathLst>
              </a:custGeom>
              <a:ln w="9626">
                <a:solidFill>
                  <a:srgbClr val="FFFFFF"/>
                </a:solidFill>
              </a:ln>
            </p:spPr>
            <p:txBody>
              <a:bodyPr wrap="square" lIns="0" tIns="0" rIns="0" bIns="0" rtlCol="0"/>
              <a:lstStyle/>
              <a:p>
                <a:endParaRPr/>
              </a:p>
            </p:txBody>
          </p:sp>
          <p:sp>
            <p:nvSpPr>
              <p:cNvPr id="36" name="bk object 44"/>
              <p:cNvSpPr/>
              <p:nvPr/>
            </p:nvSpPr>
            <p:spPr>
              <a:xfrm>
                <a:off x="4403708" y="0"/>
                <a:ext cx="549275" cy="1009015"/>
              </a:xfrm>
              <a:custGeom>
                <a:avLst/>
                <a:gdLst/>
                <a:ahLst/>
                <a:cxnLst/>
                <a:rect l="l" t="t" r="r" b="b"/>
                <a:pathLst>
                  <a:path w="549275" h="1009015">
                    <a:moveTo>
                      <a:pt x="548707" y="1008568"/>
                    </a:moveTo>
                    <a:lnTo>
                      <a:pt x="0" y="0"/>
                    </a:lnTo>
                  </a:path>
                </a:pathLst>
              </a:custGeom>
              <a:ln w="9626">
                <a:solidFill>
                  <a:srgbClr val="FFFFFF"/>
                </a:solidFill>
              </a:ln>
            </p:spPr>
            <p:txBody>
              <a:bodyPr wrap="square" lIns="0" tIns="0" rIns="0" bIns="0" rtlCol="0"/>
              <a:lstStyle/>
              <a:p>
                <a:endParaRPr/>
              </a:p>
            </p:txBody>
          </p:sp>
          <p:sp>
            <p:nvSpPr>
              <p:cNvPr id="37" name="bk object 45"/>
              <p:cNvSpPr/>
              <p:nvPr/>
            </p:nvSpPr>
            <p:spPr>
              <a:xfrm>
                <a:off x="4326418" y="0"/>
                <a:ext cx="549275" cy="1009015"/>
              </a:xfrm>
              <a:custGeom>
                <a:avLst/>
                <a:gdLst/>
                <a:ahLst/>
                <a:cxnLst/>
                <a:rect l="l" t="t" r="r" b="b"/>
                <a:pathLst>
                  <a:path w="549275" h="1009015">
                    <a:moveTo>
                      <a:pt x="548709" y="1008569"/>
                    </a:moveTo>
                    <a:lnTo>
                      <a:pt x="0" y="0"/>
                    </a:lnTo>
                  </a:path>
                </a:pathLst>
              </a:custGeom>
              <a:ln w="9626">
                <a:solidFill>
                  <a:srgbClr val="FFFFFF"/>
                </a:solidFill>
              </a:ln>
            </p:spPr>
            <p:txBody>
              <a:bodyPr wrap="square" lIns="0" tIns="0" rIns="0" bIns="0" rtlCol="0"/>
              <a:lstStyle/>
              <a:p>
                <a:endParaRPr/>
              </a:p>
            </p:txBody>
          </p:sp>
          <p:sp>
            <p:nvSpPr>
              <p:cNvPr id="38" name="bk object 46"/>
              <p:cNvSpPr/>
              <p:nvPr/>
            </p:nvSpPr>
            <p:spPr>
              <a:xfrm>
                <a:off x="4249122" y="0"/>
                <a:ext cx="549275" cy="1009015"/>
              </a:xfrm>
              <a:custGeom>
                <a:avLst/>
                <a:gdLst/>
                <a:ahLst/>
                <a:cxnLst/>
                <a:rect l="l" t="t" r="r" b="b"/>
                <a:pathLst>
                  <a:path w="549275" h="1009015">
                    <a:moveTo>
                      <a:pt x="548707" y="1008569"/>
                    </a:moveTo>
                    <a:lnTo>
                      <a:pt x="0" y="0"/>
                    </a:lnTo>
                  </a:path>
                </a:pathLst>
              </a:custGeom>
              <a:ln w="9626">
                <a:solidFill>
                  <a:srgbClr val="FFFFFF"/>
                </a:solidFill>
              </a:ln>
            </p:spPr>
            <p:txBody>
              <a:bodyPr wrap="square" lIns="0" tIns="0" rIns="0" bIns="0" rtlCol="0"/>
              <a:lstStyle/>
              <a:p>
                <a:endParaRPr/>
              </a:p>
            </p:txBody>
          </p:sp>
          <p:sp>
            <p:nvSpPr>
              <p:cNvPr id="39" name="bk object 47"/>
              <p:cNvSpPr/>
              <p:nvPr/>
            </p:nvSpPr>
            <p:spPr>
              <a:xfrm>
                <a:off x="4171830" y="0"/>
                <a:ext cx="549275" cy="1009015"/>
              </a:xfrm>
              <a:custGeom>
                <a:avLst/>
                <a:gdLst/>
                <a:ahLst/>
                <a:cxnLst/>
                <a:rect l="l" t="t" r="r" b="b"/>
                <a:pathLst>
                  <a:path w="549275" h="1009015">
                    <a:moveTo>
                      <a:pt x="548707" y="1008570"/>
                    </a:moveTo>
                    <a:lnTo>
                      <a:pt x="0" y="0"/>
                    </a:lnTo>
                  </a:path>
                </a:pathLst>
              </a:custGeom>
              <a:ln w="9626">
                <a:solidFill>
                  <a:srgbClr val="FFFFFF"/>
                </a:solidFill>
              </a:ln>
            </p:spPr>
            <p:txBody>
              <a:bodyPr wrap="square" lIns="0" tIns="0" rIns="0" bIns="0" rtlCol="0"/>
              <a:lstStyle/>
              <a:p>
                <a:endParaRPr/>
              </a:p>
            </p:txBody>
          </p:sp>
          <p:sp>
            <p:nvSpPr>
              <p:cNvPr id="40" name="bk object 48"/>
              <p:cNvSpPr/>
              <p:nvPr/>
            </p:nvSpPr>
            <p:spPr>
              <a:xfrm>
                <a:off x="4094512" y="0"/>
                <a:ext cx="549275" cy="1009015"/>
              </a:xfrm>
              <a:custGeom>
                <a:avLst/>
                <a:gdLst/>
                <a:ahLst/>
                <a:cxnLst/>
                <a:rect l="l" t="t" r="r" b="b"/>
                <a:pathLst>
                  <a:path w="549275" h="1009015">
                    <a:moveTo>
                      <a:pt x="548707" y="1008570"/>
                    </a:moveTo>
                    <a:lnTo>
                      <a:pt x="0" y="0"/>
                    </a:lnTo>
                  </a:path>
                </a:pathLst>
              </a:custGeom>
              <a:ln w="9626">
                <a:solidFill>
                  <a:srgbClr val="FFFFFF"/>
                </a:solidFill>
              </a:ln>
            </p:spPr>
            <p:txBody>
              <a:bodyPr wrap="square" lIns="0" tIns="0" rIns="0" bIns="0" rtlCol="0"/>
              <a:lstStyle/>
              <a:p>
                <a:endParaRPr/>
              </a:p>
            </p:txBody>
          </p:sp>
          <p:sp>
            <p:nvSpPr>
              <p:cNvPr id="41" name="bk object 49"/>
              <p:cNvSpPr/>
              <p:nvPr/>
            </p:nvSpPr>
            <p:spPr>
              <a:xfrm>
                <a:off x="4017231" y="0"/>
                <a:ext cx="549275" cy="1009015"/>
              </a:xfrm>
              <a:custGeom>
                <a:avLst/>
                <a:gdLst/>
                <a:ahLst/>
                <a:cxnLst/>
                <a:rect l="l" t="t" r="r" b="b"/>
                <a:pathLst>
                  <a:path w="549275" h="1009015">
                    <a:moveTo>
                      <a:pt x="548706" y="1008570"/>
                    </a:moveTo>
                    <a:lnTo>
                      <a:pt x="0" y="0"/>
                    </a:lnTo>
                  </a:path>
                </a:pathLst>
              </a:custGeom>
              <a:ln w="9626">
                <a:solidFill>
                  <a:srgbClr val="FFFFFF"/>
                </a:solidFill>
              </a:ln>
            </p:spPr>
            <p:txBody>
              <a:bodyPr wrap="square" lIns="0" tIns="0" rIns="0" bIns="0" rtlCol="0"/>
              <a:lstStyle/>
              <a:p>
                <a:endParaRPr/>
              </a:p>
            </p:txBody>
          </p:sp>
          <p:sp>
            <p:nvSpPr>
              <p:cNvPr id="42" name="bk object 50"/>
              <p:cNvSpPr/>
              <p:nvPr/>
            </p:nvSpPr>
            <p:spPr>
              <a:xfrm>
                <a:off x="3939939" y="0"/>
                <a:ext cx="549275" cy="1009015"/>
              </a:xfrm>
              <a:custGeom>
                <a:avLst/>
                <a:gdLst/>
                <a:ahLst/>
                <a:cxnLst/>
                <a:rect l="l" t="t" r="r" b="b"/>
                <a:pathLst>
                  <a:path w="549275" h="1009015">
                    <a:moveTo>
                      <a:pt x="548707" y="1008571"/>
                    </a:moveTo>
                    <a:lnTo>
                      <a:pt x="0" y="0"/>
                    </a:lnTo>
                  </a:path>
                </a:pathLst>
              </a:custGeom>
              <a:ln w="9626">
                <a:solidFill>
                  <a:srgbClr val="FFFFFF"/>
                </a:solidFill>
              </a:ln>
            </p:spPr>
            <p:txBody>
              <a:bodyPr wrap="square" lIns="0" tIns="0" rIns="0" bIns="0" rtlCol="0"/>
              <a:lstStyle/>
              <a:p>
                <a:endParaRPr/>
              </a:p>
            </p:txBody>
          </p:sp>
          <p:sp>
            <p:nvSpPr>
              <p:cNvPr id="43" name="bk object 51"/>
              <p:cNvSpPr/>
              <p:nvPr/>
            </p:nvSpPr>
            <p:spPr>
              <a:xfrm>
                <a:off x="3862650" y="0"/>
                <a:ext cx="549275" cy="1009015"/>
              </a:xfrm>
              <a:custGeom>
                <a:avLst/>
                <a:gdLst/>
                <a:ahLst/>
                <a:cxnLst/>
                <a:rect l="l" t="t" r="r" b="b"/>
                <a:pathLst>
                  <a:path w="549275" h="1009015">
                    <a:moveTo>
                      <a:pt x="548709" y="1008571"/>
                    </a:moveTo>
                    <a:lnTo>
                      <a:pt x="0" y="0"/>
                    </a:lnTo>
                  </a:path>
                </a:pathLst>
              </a:custGeom>
              <a:ln w="9626">
                <a:solidFill>
                  <a:srgbClr val="FFFFFF"/>
                </a:solidFill>
              </a:ln>
            </p:spPr>
            <p:txBody>
              <a:bodyPr wrap="square" lIns="0" tIns="0" rIns="0" bIns="0" rtlCol="0"/>
              <a:lstStyle/>
              <a:p>
                <a:endParaRPr/>
              </a:p>
            </p:txBody>
          </p:sp>
          <p:sp>
            <p:nvSpPr>
              <p:cNvPr id="44" name="bk object 52"/>
              <p:cNvSpPr/>
              <p:nvPr/>
            </p:nvSpPr>
            <p:spPr>
              <a:xfrm>
                <a:off x="3785356" y="0"/>
                <a:ext cx="549275" cy="1009015"/>
              </a:xfrm>
              <a:custGeom>
                <a:avLst/>
                <a:gdLst/>
                <a:ahLst/>
                <a:cxnLst/>
                <a:rect l="l" t="t" r="r" b="b"/>
                <a:pathLst>
                  <a:path w="549275" h="1009015">
                    <a:moveTo>
                      <a:pt x="548708" y="1008572"/>
                    </a:moveTo>
                    <a:lnTo>
                      <a:pt x="0" y="0"/>
                    </a:lnTo>
                  </a:path>
                </a:pathLst>
              </a:custGeom>
              <a:ln w="9626">
                <a:solidFill>
                  <a:srgbClr val="FFFFFF"/>
                </a:solidFill>
              </a:ln>
            </p:spPr>
            <p:txBody>
              <a:bodyPr wrap="square" lIns="0" tIns="0" rIns="0" bIns="0" rtlCol="0"/>
              <a:lstStyle/>
              <a:p>
                <a:endParaRPr/>
              </a:p>
            </p:txBody>
          </p:sp>
          <p:sp>
            <p:nvSpPr>
              <p:cNvPr id="45" name="bk object 53"/>
              <p:cNvSpPr/>
              <p:nvPr/>
            </p:nvSpPr>
            <p:spPr>
              <a:xfrm>
                <a:off x="3708040" y="0"/>
                <a:ext cx="549275" cy="1009015"/>
              </a:xfrm>
              <a:custGeom>
                <a:avLst/>
                <a:gdLst/>
                <a:ahLst/>
                <a:cxnLst/>
                <a:rect l="l" t="t" r="r" b="b"/>
                <a:pathLst>
                  <a:path w="549275" h="1009015">
                    <a:moveTo>
                      <a:pt x="548709" y="1008572"/>
                    </a:moveTo>
                    <a:lnTo>
                      <a:pt x="0" y="0"/>
                    </a:lnTo>
                  </a:path>
                </a:pathLst>
              </a:custGeom>
              <a:ln w="9626">
                <a:solidFill>
                  <a:srgbClr val="FFFFFF"/>
                </a:solidFill>
              </a:ln>
            </p:spPr>
            <p:txBody>
              <a:bodyPr wrap="square" lIns="0" tIns="0" rIns="0" bIns="0" rtlCol="0"/>
              <a:lstStyle/>
              <a:p>
                <a:endParaRPr/>
              </a:p>
            </p:txBody>
          </p:sp>
          <p:sp>
            <p:nvSpPr>
              <p:cNvPr id="46" name="bk object 54"/>
              <p:cNvSpPr/>
              <p:nvPr/>
            </p:nvSpPr>
            <p:spPr>
              <a:xfrm>
                <a:off x="3630745" y="0"/>
                <a:ext cx="549275" cy="1009015"/>
              </a:xfrm>
              <a:custGeom>
                <a:avLst/>
                <a:gdLst/>
                <a:ahLst/>
                <a:cxnLst/>
                <a:rect l="l" t="t" r="r" b="b"/>
                <a:pathLst>
                  <a:path w="549275" h="1009015">
                    <a:moveTo>
                      <a:pt x="548707" y="1008573"/>
                    </a:moveTo>
                    <a:lnTo>
                      <a:pt x="0" y="0"/>
                    </a:lnTo>
                  </a:path>
                </a:pathLst>
              </a:custGeom>
              <a:ln w="9626">
                <a:solidFill>
                  <a:srgbClr val="FFFFFF"/>
                </a:solidFill>
              </a:ln>
            </p:spPr>
            <p:txBody>
              <a:bodyPr wrap="square" lIns="0" tIns="0" rIns="0" bIns="0" rtlCol="0"/>
              <a:lstStyle/>
              <a:p>
                <a:endParaRPr/>
              </a:p>
            </p:txBody>
          </p:sp>
          <p:sp>
            <p:nvSpPr>
              <p:cNvPr id="47" name="bk object 55"/>
              <p:cNvSpPr/>
              <p:nvPr/>
            </p:nvSpPr>
            <p:spPr>
              <a:xfrm>
                <a:off x="3553454" y="0"/>
                <a:ext cx="549275" cy="1009015"/>
              </a:xfrm>
              <a:custGeom>
                <a:avLst/>
                <a:gdLst/>
                <a:ahLst/>
                <a:cxnLst/>
                <a:rect l="l" t="t" r="r" b="b"/>
                <a:pathLst>
                  <a:path w="549275" h="1009015">
                    <a:moveTo>
                      <a:pt x="548709" y="1008573"/>
                    </a:moveTo>
                    <a:lnTo>
                      <a:pt x="0" y="0"/>
                    </a:lnTo>
                  </a:path>
                </a:pathLst>
              </a:custGeom>
              <a:ln w="9626">
                <a:solidFill>
                  <a:srgbClr val="FFFFFF"/>
                </a:solidFill>
              </a:ln>
            </p:spPr>
            <p:txBody>
              <a:bodyPr wrap="square" lIns="0" tIns="0" rIns="0" bIns="0" rtlCol="0"/>
              <a:lstStyle/>
              <a:p>
                <a:endParaRPr/>
              </a:p>
            </p:txBody>
          </p:sp>
          <p:sp>
            <p:nvSpPr>
              <p:cNvPr id="48" name="bk object 56"/>
              <p:cNvSpPr/>
              <p:nvPr/>
            </p:nvSpPr>
            <p:spPr>
              <a:xfrm>
                <a:off x="3476162" y="0"/>
                <a:ext cx="549275" cy="1009015"/>
              </a:xfrm>
              <a:custGeom>
                <a:avLst/>
                <a:gdLst/>
                <a:ahLst/>
                <a:cxnLst/>
                <a:rect l="l" t="t" r="r" b="b"/>
                <a:pathLst>
                  <a:path w="549275" h="1009015">
                    <a:moveTo>
                      <a:pt x="548709" y="1008573"/>
                    </a:moveTo>
                    <a:lnTo>
                      <a:pt x="0" y="0"/>
                    </a:lnTo>
                  </a:path>
                </a:pathLst>
              </a:custGeom>
              <a:ln w="9626">
                <a:solidFill>
                  <a:srgbClr val="FFFFFF"/>
                </a:solidFill>
              </a:ln>
            </p:spPr>
            <p:txBody>
              <a:bodyPr wrap="square" lIns="0" tIns="0" rIns="0" bIns="0" rtlCol="0"/>
              <a:lstStyle/>
              <a:p>
                <a:endParaRPr/>
              </a:p>
            </p:txBody>
          </p:sp>
          <p:sp>
            <p:nvSpPr>
              <p:cNvPr id="49" name="bk object 57"/>
              <p:cNvSpPr/>
              <p:nvPr/>
            </p:nvSpPr>
            <p:spPr>
              <a:xfrm>
                <a:off x="3398870" y="0"/>
                <a:ext cx="549275" cy="1009015"/>
              </a:xfrm>
              <a:custGeom>
                <a:avLst/>
                <a:gdLst/>
                <a:ahLst/>
                <a:cxnLst/>
                <a:rect l="l" t="t" r="r" b="b"/>
                <a:pathLst>
                  <a:path w="549275" h="1009015">
                    <a:moveTo>
                      <a:pt x="548709" y="1008574"/>
                    </a:moveTo>
                    <a:lnTo>
                      <a:pt x="0" y="0"/>
                    </a:lnTo>
                  </a:path>
                </a:pathLst>
              </a:custGeom>
              <a:ln w="9626">
                <a:solidFill>
                  <a:srgbClr val="FFFFFF"/>
                </a:solidFill>
              </a:ln>
            </p:spPr>
            <p:txBody>
              <a:bodyPr wrap="square" lIns="0" tIns="0" rIns="0" bIns="0" rtlCol="0"/>
              <a:lstStyle/>
              <a:p>
                <a:endParaRPr/>
              </a:p>
            </p:txBody>
          </p:sp>
          <p:sp>
            <p:nvSpPr>
              <p:cNvPr id="50" name="bk object 58"/>
              <p:cNvSpPr/>
              <p:nvPr/>
            </p:nvSpPr>
            <p:spPr>
              <a:xfrm>
                <a:off x="3321567" y="0"/>
                <a:ext cx="549275" cy="1009015"/>
              </a:xfrm>
              <a:custGeom>
                <a:avLst/>
                <a:gdLst/>
                <a:ahLst/>
                <a:cxnLst/>
                <a:rect l="l" t="t" r="r" b="b"/>
                <a:pathLst>
                  <a:path w="549275" h="1009015">
                    <a:moveTo>
                      <a:pt x="548710" y="1008574"/>
                    </a:moveTo>
                    <a:lnTo>
                      <a:pt x="0" y="0"/>
                    </a:lnTo>
                  </a:path>
                </a:pathLst>
              </a:custGeom>
              <a:ln w="9626">
                <a:solidFill>
                  <a:srgbClr val="FFFFFF"/>
                </a:solidFill>
              </a:ln>
            </p:spPr>
            <p:txBody>
              <a:bodyPr wrap="square" lIns="0" tIns="0" rIns="0" bIns="0" rtlCol="0"/>
              <a:lstStyle/>
              <a:p>
                <a:endParaRPr/>
              </a:p>
            </p:txBody>
          </p:sp>
          <p:sp>
            <p:nvSpPr>
              <p:cNvPr id="51" name="bk object 59"/>
              <p:cNvSpPr/>
              <p:nvPr/>
            </p:nvSpPr>
            <p:spPr>
              <a:xfrm>
                <a:off x="3244271" y="0"/>
                <a:ext cx="549275" cy="1009015"/>
              </a:xfrm>
              <a:custGeom>
                <a:avLst/>
                <a:gdLst/>
                <a:ahLst/>
                <a:cxnLst/>
                <a:rect l="l" t="t" r="r" b="b"/>
                <a:pathLst>
                  <a:path w="549275" h="1009015">
                    <a:moveTo>
                      <a:pt x="548709" y="1008575"/>
                    </a:moveTo>
                    <a:lnTo>
                      <a:pt x="0" y="0"/>
                    </a:lnTo>
                  </a:path>
                </a:pathLst>
              </a:custGeom>
              <a:ln w="9626">
                <a:solidFill>
                  <a:srgbClr val="FFFFFF"/>
                </a:solidFill>
              </a:ln>
            </p:spPr>
            <p:txBody>
              <a:bodyPr wrap="square" lIns="0" tIns="0" rIns="0" bIns="0" rtlCol="0"/>
              <a:lstStyle/>
              <a:p>
                <a:endParaRPr/>
              </a:p>
            </p:txBody>
          </p:sp>
          <p:sp>
            <p:nvSpPr>
              <p:cNvPr id="52" name="bk object 60"/>
              <p:cNvSpPr/>
              <p:nvPr/>
            </p:nvSpPr>
            <p:spPr>
              <a:xfrm>
                <a:off x="3166960" y="0"/>
                <a:ext cx="549275" cy="1009015"/>
              </a:xfrm>
              <a:custGeom>
                <a:avLst/>
                <a:gdLst/>
                <a:ahLst/>
                <a:cxnLst/>
                <a:rect l="l" t="t" r="r" b="b"/>
                <a:pathLst>
                  <a:path w="549275" h="1009015">
                    <a:moveTo>
                      <a:pt x="548713" y="1008575"/>
                    </a:moveTo>
                    <a:lnTo>
                      <a:pt x="0" y="0"/>
                    </a:lnTo>
                  </a:path>
                </a:pathLst>
              </a:custGeom>
              <a:ln w="9626">
                <a:solidFill>
                  <a:srgbClr val="FFFFFF"/>
                </a:solidFill>
              </a:ln>
            </p:spPr>
            <p:txBody>
              <a:bodyPr wrap="square" lIns="0" tIns="0" rIns="0" bIns="0" rtlCol="0"/>
              <a:lstStyle/>
              <a:p>
                <a:endParaRPr/>
              </a:p>
            </p:txBody>
          </p:sp>
          <p:sp>
            <p:nvSpPr>
              <p:cNvPr id="53" name="bk object 61"/>
              <p:cNvSpPr/>
              <p:nvPr/>
            </p:nvSpPr>
            <p:spPr>
              <a:xfrm>
                <a:off x="3089666" y="0"/>
                <a:ext cx="549275" cy="1009015"/>
              </a:xfrm>
              <a:custGeom>
                <a:avLst/>
                <a:gdLst/>
                <a:ahLst/>
                <a:cxnLst/>
                <a:rect l="l" t="t" r="r" b="b"/>
                <a:pathLst>
                  <a:path w="549275" h="1009015">
                    <a:moveTo>
                      <a:pt x="548712" y="1008575"/>
                    </a:moveTo>
                    <a:lnTo>
                      <a:pt x="0" y="0"/>
                    </a:lnTo>
                  </a:path>
                </a:pathLst>
              </a:custGeom>
              <a:ln w="9626">
                <a:solidFill>
                  <a:srgbClr val="FFFFFF"/>
                </a:solidFill>
              </a:ln>
            </p:spPr>
            <p:txBody>
              <a:bodyPr wrap="square" lIns="0" tIns="0" rIns="0" bIns="0" rtlCol="0"/>
              <a:lstStyle/>
              <a:p>
                <a:endParaRPr/>
              </a:p>
            </p:txBody>
          </p:sp>
          <p:sp>
            <p:nvSpPr>
              <p:cNvPr id="54" name="bk object 62"/>
              <p:cNvSpPr/>
              <p:nvPr/>
            </p:nvSpPr>
            <p:spPr>
              <a:xfrm>
                <a:off x="3012358" y="0"/>
                <a:ext cx="549275" cy="1009015"/>
              </a:xfrm>
              <a:custGeom>
                <a:avLst/>
                <a:gdLst/>
                <a:ahLst/>
                <a:cxnLst/>
                <a:rect l="l" t="t" r="r" b="b"/>
                <a:pathLst>
                  <a:path w="549275" h="1009015">
                    <a:moveTo>
                      <a:pt x="548710" y="1008576"/>
                    </a:moveTo>
                    <a:lnTo>
                      <a:pt x="0" y="0"/>
                    </a:lnTo>
                  </a:path>
                </a:pathLst>
              </a:custGeom>
              <a:ln w="9626">
                <a:solidFill>
                  <a:srgbClr val="FFFFFF"/>
                </a:solidFill>
              </a:ln>
            </p:spPr>
            <p:txBody>
              <a:bodyPr wrap="square" lIns="0" tIns="0" rIns="0" bIns="0" rtlCol="0"/>
              <a:lstStyle/>
              <a:p>
                <a:endParaRPr/>
              </a:p>
            </p:txBody>
          </p:sp>
          <p:sp>
            <p:nvSpPr>
              <p:cNvPr id="55" name="bk object 63"/>
              <p:cNvSpPr/>
              <p:nvPr/>
            </p:nvSpPr>
            <p:spPr>
              <a:xfrm>
                <a:off x="2935058" y="0"/>
                <a:ext cx="549275" cy="1009015"/>
              </a:xfrm>
              <a:custGeom>
                <a:avLst/>
                <a:gdLst/>
                <a:ahLst/>
                <a:cxnLst/>
                <a:rect l="l" t="t" r="r" b="b"/>
                <a:pathLst>
                  <a:path w="549275" h="1009015">
                    <a:moveTo>
                      <a:pt x="548714" y="1008576"/>
                    </a:moveTo>
                    <a:lnTo>
                      <a:pt x="0" y="0"/>
                    </a:lnTo>
                  </a:path>
                </a:pathLst>
              </a:custGeom>
              <a:ln w="9626">
                <a:solidFill>
                  <a:srgbClr val="FFFFFF"/>
                </a:solidFill>
              </a:ln>
            </p:spPr>
            <p:txBody>
              <a:bodyPr wrap="square" lIns="0" tIns="0" rIns="0" bIns="0" rtlCol="0"/>
              <a:lstStyle/>
              <a:p>
                <a:endParaRPr/>
              </a:p>
            </p:txBody>
          </p:sp>
          <p:sp>
            <p:nvSpPr>
              <p:cNvPr id="56" name="bk object 64"/>
              <p:cNvSpPr/>
              <p:nvPr/>
            </p:nvSpPr>
            <p:spPr>
              <a:xfrm>
                <a:off x="2857785" y="0"/>
                <a:ext cx="549275" cy="1009015"/>
              </a:xfrm>
              <a:custGeom>
                <a:avLst/>
                <a:gdLst/>
                <a:ahLst/>
                <a:cxnLst/>
                <a:rect l="l" t="t" r="r" b="b"/>
                <a:pathLst>
                  <a:path w="549275" h="1009015">
                    <a:moveTo>
                      <a:pt x="548710" y="1008577"/>
                    </a:moveTo>
                    <a:lnTo>
                      <a:pt x="0" y="0"/>
                    </a:lnTo>
                  </a:path>
                </a:pathLst>
              </a:custGeom>
              <a:ln w="9626">
                <a:solidFill>
                  <a:srgbClr val="FFFFFF"/>
                </a:solidFill>
              </a:ln>
            </p:spPr>
            <p:txBody>
              <a:bodyPr wrap="square" lIns="0" tIns="0" rIns="0" bIns="0" rtlCol="0"/>
              <a:lstStyle/>
              <a:p>
                <a:endParaRPr/>
              </a:p>
            </p:txBody>
          </p:sp>
          <p:sp>
            <p:nvSpPr>
              <p:cNvPr id="57" name="bk object 65"/>
              <p:cNvSpPr/>
              <p:nvPr/>
            </p:nvSpPr>
            <p:spPr>
              <a:xfrm>
                <a:off x="2780492" y="0"/>
                <a:ext cx="549275" cy="1009015"/>
              </a:xfrm>
              <a:custGeom>
                <a:avLst/>
                <a:gdLst/>
                <a:ahLst/>
                <a:cxnLst/>
                <a:rect l="l" t="t" r="r" b="b"/>
                <a:pathLst>
                  <a:path w="549275" h="1009015">
                    <a:moveTo>
                      <a:pt x="548710" y="1008577"/>
                    </a:moveTo>
                    <a:lnTo>
                      <a:pt x="0" y="0"/>
                    </a:lnTo>
                  </a:path>
                </a:pathLst>
              </a:custGeom>
              <a:ln w="9626">
                <a:solidFill>
                  <a:srgbClr val="FFFFFF"/>
                </a:solidFill>
              </a:ln>
            </p:spPr>
            <p:txBody>
              <a:bodyPr wrap="square" lIns="0" tIns="0" rIns="0" bIns="0" rtlCol="0"/>
              <a:lstStyle/>
              <a:p>
                <a:endParaRPr/>
              </a:p>
            </p:txBody>
          </p:sp>
          <p:sp>
            <p:nvSpPr>
              <p:cNvPr id="58" name="bk object 66"/>
              <p:cNvSpPr/>
              <p:nvPr/>
            </p:nvSpPr>
            <p:spPr>
              <a:xfrm>
                <a:off x="2703202" y="0"/>
                <a:ext cx="549275" cy="1009015"/>
              </a:xfrm>
              <a:custGeom>
                <a:avLst/>
                <a:gdLst/>
                <a:ahLst/>
                <a:cxnLst/>
                <a:rect l="l" t="t" r="r" b="b"/>
                <a:pathLst>
                  <a:path w="549275" h="1009015">
                    <a:moveTo>
                      <a:pt x="548711" y="1008578"/>
                    </a:moveTo>
                    <a:lnTo>
                      <a:pt x="0" y="0"/>
                    </a:lnTo>
                  </a:path>
                </a:pathLst>
              </a:custGeom>
              <a:ln w="9626">
                <a:solidFill>
                  <a:srgbClr val="FFFFFF"/>
                </a:solidFill>
              </a:ln>
            </p:spPr>
            <p:txBody>
              <a:bodyPr wrap="square" lIns="0" tIns="0" rIns="0" bIns="0" rtlCol="0"/>
              <a:lstStyle/>
              <a:p>
                <a:endParaRPr/>
              </a:p>
            </p:txBody>
          </p:sp>
          <p:sp>
            <p:nvSpPr>
              <p:cNvPr id="59" name="bk object 67"/>
              <p:cNvSpPr/>
              <p:nvPr/>
            </p:nvSpPr>
            <p:spPr>
              <a:xfrm>
                <a:off x="2625884" y="0"/>
                <a:ext cx="549275" cy="1009015"/>
              </a:xfrm>
              <a:custGeom>
                <a:avLst/>
                <a:gdLst/>
                <a:ahLst/>
                <a:cxnLst/>
                <a:rect l="l" t="t" r="r" b="b"/>
                <a:pathLst>
                  <a:path w="549275" h="1009015">
                    <a:moveTo>
                      <a:pt x="548711" y="1008578"/>
                    </a:moveTo>
                    <a:lnTo>
                      <a:pt x="0" y="0"/>
                    </a:lnTo>
                  </a:path>
                </a:pathLst>
              </a:custGeom>
              <a:ln w="9626">
                <a:solidFill>
                  <a:srgbClr val="FFFFFF"/>
                </a:solidFill>
              </a:ln>
            </p:spPr>
            <p:txBody>
              <a:bodyPr wrap="square" lIns="0" tIns="0" rIns="0" bIns="0" rtlCol="0"/>
              <a:lstStyle/>
              <a:p>
                <a:endParaRPr/>
              </a:p>
            </p:txBody>
          </p:sp>
          <p:sp>
            <p:nvSpPr>
              <p:cNvPr id="60" name="bk object 68"/>
              <p:cNvSpPr/>
              <p:nvPr/>
            </p:nvSpPr>
            <p:spPr>
              <a:xfrm>
                <a:off x="2548574" y="0"/>
                <a:ext cx="549275" cy="1009015"/>
              </a:xfrm>
              <a:custGeom>
                <a:avLst/>
                <a:gdLst/>
                <a:ahLst/>
                <a:cxnLst/>
                <a:rect l="l" t="t" r="r" b="b"/>
                <a:pathLst>
                  <a:path w="549275" h="1009015">
                    <a:moveTo>
                      <a:pt x="548716" y="1008578"/>
                    </a:moveTo>
                    <a:lnTo>
                      <a:pt x="0" y="0"/>
                    </a:lnTo>
                  </a:path>
                </a:pathLst>
              </a:custGeom>
              <a:ln w="9626">
                <a:solidFill>
                  <a:srgbClr val="FFFFFF"/>
                </a:solidFill>
              </a:ln>
            </p:spPr>
            <p:txBody>
              <a:bodyPr wrap="square" lIns="0" tIns="0" rIns="0" bIns="0" rtlCol="0"/>
              <a:lstStyle/>
              <a:p>
                <a:endParaRPr/>
              </a:p>
            </p:txBody>
          </p:sp>
          <p:sp>
            <p:nvSpPr>
              <p:cNvPr id="61" name="bk object 69"/>
              <p:cNvSpPr/>
              <p:nvPr/>
            </p:nvSpPr>
            <p:spPr>
              <a:xfrm>
                <a:off x="2471278" y="0"/>
                <a:ext cx="549275" cy="1009015"/>
              </a:xfrm>
              <a:custGeom>
                <a:avLst/>
                <a:gdLst/>
                <a:ahLst/>
                <a:cxnLst/>
                <a:rect l="l" t="t" r="r" b="b"/>
                <a:pathLst>
                  <a:path w="549275" h="1009015">
                    <a:moveTo>
                      <a:pt x="548714" y="1008579"/>
                    </a:moveTo>
                    <a:lnTo>
                      <a:pt x="0" y="0"/>
                    </a:lnTo>
                  </a:path>
                </a:pathLst>
              </a:custGeom>
              <a:ln w="9626">
                <a:solidFill>
                  <a:srgbClr val="FFFFFF"/>
                </a:solidFill>
              </a:ln>
            </p:spPr>
            <p:txBody>
              <a:bodyPr wrap="square" lIns="0" tIns="0" rIns="0" bIns="0" rtlCol="0"/>
              <a:lstStyle/>
              <a:p>
                <a:endParaRPr/>
              </a:p>
            </p:txBody>
          </p:sp>
          <p:sp>
            <p:nvSpPr>
              <p:cNvPr id="62" name="bk object 70"/>
              <p:cNvSpPr/>
              <p:nvPr/>
            </p:nvSpPr>
            <p:spPr>
              <a:xfrm>
                <a:off x="2393993" y="0"/>
                <a:ext cx="549275" cy="1009015"/>
              </a:xfrm>
              <a:custGeom>
                <a:avLst/>
                <a:gdLst/>
                <a:ahLst/>
                <a:cxnLst/>
                <a:rect l="l" t="t" r="r" b="b"/>
                <a:pathLst>
                  <a:path w="549275" h="1009015">
                    <a:moveTo>
                      <a:pt x="548711" y="1008579"/>
                    </a:moveTo>
                    <a:lnTo>
                      <a:pt x="0" y="0"/>
                    </a:lnTo>
                  </a:path>
                </a:pathLst>
              </a:custGeom>
              <a:ln w="9626">
                <a:solidFill>
                  <a:srgbClr val="FFFFFF"/>
                </a:solidFill>
              </a:ln>
            </p:spPr>
            <p:txBody>
              <a:bodyPr wrap="square" lIns="0" tIns="0" rIns="0" bIns="0" rtlCol="0"/>
              <a:lstStyle/>
              <a:p>
                <a:endParaRPr/>
              </a:p>
            </p:txBody>
          </p:sp>
          <p:sp>
            <p:nvSpPr>
              <p:cNvPr id="63" name="bk object 71"/>
              <p:cNvSpPr/>
              <p:nvPr/>
            </p:nvSpPr>
            <p:spPr>
              <a:xfrm>
                <a:off x="2316705" y="0"/>
                <a:ext cx="549275" cy="1009015"/>
              </a:xfrm>
              <a:custGeom>
                <a:avLst/>
                <a:gdLst/>
                <a:ahLst/>
                <a:cxnLst/>
                <a:rect l="l" t="t" r="r" b="b"/>
                <a:pathLst>
                  <a:path w="549275" h="1009015">
                    <a:moveTo>
                      <a:pt x="548713" y="1008580"/>
                    </a:moveTo>
                    <a:lnTo>
                      <a:pt x="0" y="0"/>
                    </a:lnTo>
                  </a:path>
                </a:pathLst>
              </a:custGeom>
              <a:ln w="9626">
                <a:solidFill>
                  <a:srgbClr val="FFFFFF"/>
                </a:solidFill>
              </a:ln>
            </p:spPr>
            <p:txBody>
              <a:bodyPr wrap="square" lIns="0" tIns="0" rIns="0" bIns="0" rtlCol="0"/>
              <a:lstStyle/>
              <a:p>
                <a:endParaRPr/>
              </a:p>
            </p:txBody>
          </p:sp>
          <p:sp>
            <p:nvSpPr>
              <p:cNvPr id="64" name="bk object 72"/>
              <p:cNvSpPr/>
              <p:nvPr/>
            </p:nvSpPr>
            <p:spPr>
              <a:xfrm>
                <a:off x="2239390" y="0"/>
                <a:ext cx="549275" cy="1009015"/>
              </a:xfrm>
              <a:custGeom>
                <a:avLst/>
                <a:gdLst/>
                <a:ahLst/>
                <a:cxnLst/>
                <a:rect l="l" t="t" r="r" b="b"/>
                <a:pathLst>
                  <a:path w="549275" h="1009015">
                    <a:moveTo>
                      <a:pt x="548716" y="1008580"/>
                    </a:moveTo>
                    <a:lnTo>
                      <a:pt x="0" y="0"/>
                    </a:lnTo>
                  </a:path>
                </a:pathLst>
              </a:custGeom>
              <a:ln w="9626">
                <a:solidFill>
                  <a:srgbClr val="FFFFFF"/>
                </a:solidFill>
              </a:ln>
            </p:spPr>
            <p:txBody>
              <a:bodyPr wrap="square" lIns="0" tIns="0" rIns="0" bIns="0" rtlCol="0"/>
              <a:lstStyle/>
              <a:p>
                <a:endParaRPr/>
              </a:p>
            </p:txBody>
          </p:sp>
          <p:sp>
            <p:nvSpPr>
              <p:cNvPr id="65" name="bk object 73"/>
              <p:cNvSpPr/>
              <p:nvPr/>
            </p:nvSpPr>
            <p:spPr>
              <a:xfrm>
                <a:off x="2162120" y="0"/>
                <a:ext cx="549275" cy="1009015"/>
              </a:xfrm>
              <a:custGeom>
                <a:avLst/>
                <a:gdLst/>
                <a:ahLst/>
                <a:cxnLst/>
                <a:rect l="l" t="t" r="r" b="b"/>
                <a:pathLst>
                  <a:path w="549275" h="1009015">
                    <a:moveTo>
                      <a:pt x="548714" y="1008581"/>
                    </a:moveTo>
                    <a:lnTo>
                      <a:pt x="0" y="0"/>
                    </a:lnTo>
                  </a:path>
                </a:pathLst>
              </a:custGeom>
              <a:ln w="9626">
                <a:solidFill>
                  <a:srgbClr val="FFFFFF"/>
                </a:solidFill>
              </a:ln>
            </p:spPr>
            <p:txBody>
              <a:bodyPr wrap="square" lIns="0" tIns="0" rIns="0" bIns="0" rtlCol="0"/>
              <a:lstStyle/>
              <a:p>
                <a:endParaRPr/>
              </a:p>
            </p:txBody>
          </p:sp>
          <p:sp>
            <p:nvSpPr>
              <p:cNvPr id="66" name="bk object 74"/>
              <p:cNvSpPr/>
              <p:nvPr/>
            </p:nvSpPr>
            <p:spPr>
              <a:xfrm>
                <a:off x="2084802" y="0"/>
                <a:ext cx="549275" cy="1009015"/>
              </a:xfrm>
              <a:custGeom>
                <a:avLst/>
                <a:gdLst/>
                <a:ahLst/>
                <a:cxnLst/>
                <a:rect l="l" t="t" r="r" b="b"/>
                <a:pathLst>
                  <a:path w="549275" h="1009015">
                    <a:moveTo>
                      <a:pt x="548714" y="1008581"/>
                    </a:moveTo>
                    <a:lnTo>
                      <a:pt x="0" y="0"/>
                    </a:lnTo>
                  </a:path>
                </a:pathLst>
              </a:custGeom>
              <a:ln w="9626">
                <a:solidFill>
                  <a:srgbClr val="FFFFFF"/>
                </a:solidFill>
              </a:ln>
            </p:spPr>
            <p:txBody>
              <a:bodyPr wrap="square" lIns="0" tIns="0" rIns="0" bIns="0" rtlCol="0"/>
              <a:lstStyle/>
              <a:p>
                <a:endParaRPr/>
              </a:p>
            </p:txBody>
          </p:sp>
          <p:sp>
            <p:nvSpPr>
              <p:cNvPr id="67" name="bk object 75"/>
              <p:cNvSpPr/>
              <p:nvPr/>
            </p:nvSpPr>
            <p:spPr>
              <a:xfrm>
                <a:off x="2007521" y="0"/>
                <a:ext cx="549275" cy="1009015"/>
              </a:xfrm>
              <a:custGeom>
                <a:avLst/>
                <a:gdLst/>
                <a:ahLst/>
                <a:cxnLst/>
                <a:rect l="l" t="t" r="r" b="b"/>
                <a:pathLst>
                  <a:path w="549275" h="1009015">
                    <a:moveTo>
                      <a:pt x="548713" y="1008581"/>
                    </a:moveTo>
                    <a:lnTo>
                      <a:pt x="0" y="0"/>
                    </a:lnTo>
                  </a:path>
                </a:pathLst>
              </a:custGeom>
              <a:ln w="9626">
                <a:solidFill>
                  <a:srgbClr val="FFFFFF"/>
                </a:solidFill>
              </a:ln>
            </p:spPr>
            <p:txBody>
              <a:bodyPr wrap="square" lIns="0" tIns="0" rIns="0" bIns="0" rtlCol="0"/>
              <a:lstStyle/>
              <a:p>
                <a:endParaRPr/>
              </a:p>
            </p:txBody>
          </p:sp>
          <p:sp>
            <p:nvSpPr>
              <p:cNvPr id="68" name="bk object 76"/>
              <p:cNvSpPr/>
              <p:nvPr/>
            </p:nvSpPr>
            <p:spPr>
              <a:xfrm>
                <a:off x="1930220" y="0"/>
                <a:ext cx="549275" cy="1009015"/>
              </a:xfrm>
              <a:custGeom>
                <a:avLst/>
                <a:gdLst/>
                <a:ahLst/>
                <a:cxnLst/>
                <a:rect l="l" t="t" r="r" b="b"/>
                <a:pathLst>
                  <a:path w="549275" h="1009015">
                    <a:moveTo>
                      <a:pt x="548716" y="1008582"/>
                    </a:moveTo>
                    <a:lnTo>
                      <a:pt x="0" y="0"/>
                    </a:lnTo>
                  </a:path>
                </a:pathLst>
              </a:custGeom>
              <a:ln w="9626">
                <a:solidFill>
                  <a:srgbClr val="FFFFFF"/>
                </a:solidFill>
              </a:ln>
            </p:spPr>
            <p:txBody>
              <a:bodyPr wrap="square" lIns="0" tIns="0" rIns="0" bIns="0" rtlCol="0"/>
              <a:lstStyle/>
              <a:p>
                <a:endParaRPr/>
              </a:p>
            </p:txBody>
          </p:sp>
          <p:sp>
            <p:nvSpPr>
              <p:cNvPr id="69" name="bk object 77"/>
              <p:cNvSpPr/>
              <p:nvPr/>
            </p:nvSpPr>
            <p:spPr>
              <a:xfrm>
                <a:off x="1852906" y="0"/>
                <a:ext cx="549275" cy="1009015"/>
              </a:xfrm>
              <a:custGeom>
                <a:avLst/>
                <a:gdLst/>
                <a:ahLst/>
                <a:cxnLst/>
                <a:rect l="l" t="t" r="r" b="b"/>
                <a:pathLst>
                  <a:path w="549275" h="1009015">
                    <a:moveTo>
                      <a:pt x="548718" y="1008582"/>
                    </a:moveTo>
                    <a:lnTo>
                      <a:pt x="0" y="0"/>
                    </a:lnTo>
                  </a:path>
                </a:pathLst>
              </a:custGeom>
              <a:ln w="9626">
                <a:solidFill>
                  <a:srgbClr val="FFFFFF"/>
                </a:solidFill>
              </a:ln>
            </p:spPr>
            <p:txBody>
              <a:bodyPr wrap="square" lIns="0" tIns="0" rIns="0" bIns="0" rtlCol="0"/>
              <a:lstStyle/>
              <a:p>
                <a:endParaRPr/>
              </a:p>
            </p:txBody>
          </p:sp>
          <p:sp>
            <p:nvSpPr>
              <p:cNvPr id="70" name="bk object 78"/>
              <p:cNvSpPr/>
              <p:nvPr/>
            </p:nvSpPr>
            <p:spPr>
              <a:xfrm>
                <a:off x="1775621" y="0"/>
                <a:ext cx="549275" cy="1009015"/>
              </a:xfrm>
              <a:custGeom>
                <a:avLst/>
                <a:gdLst/>
                <a:ahLst/>
                <a:cxnLst/>
                <a:rect l="l" t="t" r="r" b="b"/>
                <a:pathLst>
                  <a:path w="549275" h="1009015">
                    <a:moveTo>
                      <a:pt x="548715" y="1008583"/>
                    </a:moveTo>
                    <a:lnTo>
                      <a:pt x="0" y="0"/>
                    </a:lnTo>
                  </a:path>
                </a:pathLst>
              </a:custGeom>
              <a:ln w="9626">
                <a:solidFill>
                  <a:srgbClr val="FFFFFF"/>
                </a:solidFill>
              </a:ln>
            </p:spPr>
            <p:txBody>
              <a:bodyPr wrap="square" lIns="0" tIns="0" rIns="0" bIns="0" rtlCol="0"/>
              <a:lstStyle/>
              <a:p>
                <a:endParaRPr/>
              </a:p>
            </p:txBody>
          </p:sp>
          <p:sp>
            <p:nvSpPr>
              <p:cNvPr id="71" name="bk object 79"/>
              <p:cNvSpPr/>
              <p:nvPr/>
            </p:nvSpPr>
            <p:spPr>
              <a:xfrm>
                <a:off x="1698325" y="0"/>
                <a:ext cx="549275" cy="1009015"/>
              </a:xfrm>
              <a:custGeom>
                <a:avLst/>
                <a:gdLst/>
                <a:ahLst/>
                <a:cxnLst/>
                <a:rect l="l" t="t" r="r" b="b"/>
                <a:pathLst>
                  <a:path w="549275" h="1009015">
                    <a:moveTo>
                      <a:pt x="548713" y="1008583"/>
                    </a:moveTo>
                    <a:lnTo>
                      <a:pt x="0" y="0"/>
                    </a:lnTo>
                  </a:path>
                </a:pathLst>
              </a:custGeom>
              <a:ln w="9626">
                <a:solidFill>
                  <a:srgbClr val="FFFFFF"/>
                </a:solidFill>
              </a:ln>
            </p:spPr>
            <p:txBody>
              <a:bodyPr wrap="square" lIns="0" tIns="0" rIns="0" bIns="0" rtlCol="0"/>
              <a:lstStyle/>
              <a:p>
                <a:endParaRPr/>
              </a:p>
            </p:txBody>
          </p:sp>
          <p:sp>
            <p:nvSpPr>
              <p:cNvPr id="72" name="bk object 80"/>
              <p:cNvSpPr/>
              <p:nvPr/>
            </p:nvSpPr>
            <p:spPr>
              <a:xfrm>
                <a:off x="1621022" y="0"/>
                <a:ext cx="549275" cy="1009015"/>
              </a:xfrm>
              <a:custGeom>
                <a:avLst/>
                <a:gdLst/>
                <a:ahLst/>
                <a:cxnLst/>
                <a:rect l="l" t="t" r="r" b="b"/>
                <a:pathLst>
                  <a:path w="549275" h="1009015">
                    <a:moveTo>
                      <a:pt x="548714" y="1008584"/>
                    </a:moveTo>
                    <a:lnTo>
                      <a:pt x="0" y="0"/>
                    </a:lnTo>
                  </a:path>
                </a:pathLst>
              </a:custGeom>
              <a:ln w="9626">
                <a:solidFill>
                  <a:srgbClr val="FFFFFF"/>
                </a:solidFill>
              </a:ln>
            </p:spPr>
            <p:txBody>
              <a:bodyPr wrap="square" lIns="0" tIns="0" rIns="0" bIns="0" rtlCol="0"/>
              <a:lstStyle/>
              <a:p>
                <a:endParaRPr/>
              </a:p>
            </p:txBody>
          </p:sp>
          <p:sp>
            <p:nvSpPr>
              <p:cNvPr id="73" name="bk object 81"/>
              <p:cNvSpPr/>
              <p:nvPr/>
            </p:nvSpPr>
            <p:spPr>
              <a:xfrm>
                <a:off x="1543744" y="0"/>
                <a:ext cx="549275" cy="1009015"/>
              </a:xfrm>
              <a:custGeom>
                <a:avLst/>
                <a:gdLst/>
                <a:ahLst/>
                <a:cxnLst/>
                <a:rect l="l" t="t" r="r" b="b"/>
                <a:pathLst>
                  <a:path w="549275" h="1009015">
                    <a:moveTo>
                      <a:pt x="548716" y="1008584"/>
                    </a:moveTo>
                    <a:lnTo>
                      <a:pt x="0" y="0"/>
                    </a:lnTo>
                  </a:path>
                </a:pathLst>
              </a:custGeom>
              <a:ln w="9626">
                <a:solidFill>
                  <a:srgbClr val="FFFFFF"/>
                </a:solidFill>
              </a:ln>
            </p:spPr>
            <p:txBody>
              <a:bodyPr wrap="square" lIns="0" tIns="0" rIns="0" bIns="0" rtlCol="0"/>
              <a:lstStyle/>
              <a:p>
                <a:endParaRPr/>
              </a:p>
            </p:txBody>
          </p:sp>
          <p:sp>
            <p:nvSpPr>
              <p:cNvPr id="74" name="bk object 82"/>
              <p:cNvSpPr/>
              <p:nvPr/>
            </p:nvSpPr>
            <p:spPr>
              <a:xfrm>
                <a:off x="1466432" y="0"/>
                <a:ext cx="549275" cy="1009015"/>
              </a:xfrm>
              <a:custGeom>
                <a:avLst/>
                <a:gdLst/>
                <a:ahLst/>
                <a:cxnLst/>
                <a:rect l="l" t="t" r="r" b="b"/>
                <a:pathLst>
                  <a:path w="549275" h="1009015">
                    <a:moveTo>
                      <a:pt x="548719" y="1008584"/>
                    </a:moveTo>
                    <a:lnTo>
                      <a:pt x="0" y="0"/>
                    </a:lnTo>
                  </a:path>
                </a:pathLst>
              </a:custGeom>
              <a:ln w="9626">
                <a:solidFill>
                  <a:srgbClr val="FFFFFF"/>
                </a:solidFill>
              </a:ln>
            </p:spPr>
            <p:txBody>
              <a:bodyPr wrap="square" lIns="0" tIns="0" rIns="0" bIns="0" rtlCol="0"/>
              <a:lstStyle/>
              <a:p>
                <a:endParaRPr/>
              </a:p>
            </p:txBody>
          </p:sp>
          <p:sp>
            <p:nvSpPr>
              <p:cNvPr id="75" name="bk object 83"/>
              <p:cNvSpPr/>
              <p:nvPr/>
            </p:nvSpPr>
            <p:spPr>
              <a:xfrm>
                <a:off x="1389158" y="0"/>
                <a:ext cx="549275" cy="1009015"/>
              </a:xfrm>
              <a:custGeom>
                <a:avLst/>
                <a:gdLst/>
                <a:ahLst/>
                <a:cxnLst/>
                <a:rect l="l" t="t" r="r" b="b"/>
                <a:pathLst>
                  <a:path w="549275" h="1009015">
                    <a:moveTo>
                      <a:pt x="548715" y="1008585"/>
                    </a:moveTo>
                    <a:lnTo>
                      <a:pt x="0" y="0"/>
                    </a:lnTo>
                  </a:path>
                </a:pathLst>
              </a:custGeom>
              <a:ln w="9626">
                <a:solidFill>
                  <a:srgbClr val="FFFFFF"/>
                </a:solidFill>
              </a:ln>
            </p:spPr>
            <p:txBody>
              <a:bodyPr wrap="square" lIns="0" tIns="0" rIns="0" bIns="0" rtlCol="0"/>
              <a:lstStyle/>
              <a:p>
                <a:endParaRPr/>
              </a:p>
            </p:txBody>
          </p:sp>
          <p:sp>
            <p:nvSpPr>
              <p:cNvPr id="76" name="bk object 84"/>
              <p:cNvSpPr/>
              <p:nvPr/>
            </p:nvSpPr>
            <p:spPr>
              <a:xfrm>
                <a:off x="1311842" y="0"/>
                <a:ext cx="549275" cy="1009015"/>
              </a:xfrm>
              <a:custGeom>
                <a:avLst/>
                <a:gdLst/>
                <a:ahLst/>
                <a:cxnLst/>
                <a:rect l="l" t="t" r="r" b="b"/>
                <a:pathLst>
                  <a:path w="549275" h="1009015">
                    <a:moveTo>
                      <a:pt x="548716" y="1008585"/>
                    </a:moveTo>
                    <a:lnTo>
                      <a:pt x="0" y="0"/>
                    </a:lnTo>
                  </a:path>
                </a:pathLst>
              </a:custGeom>
              <a:ln w="9626">
                <a:solidFill>
                  <a:srgbClr val="FFFFFF"/>
                </a:solidFill>
              </a:ln>
            </p:spPr>
            <p:txBody>
              <a:bodyPr wrap="square" lIns="0" tIns="0" rIns="0" bIns="0" rtlCol="0"/>
              <a:lstStyle/>
              <a:p>
                <a:endParaRPr/>
              </a:p>
            </p:txBody>
          </p:sp>
          <p:sp>
            <p:nvSpPr>
              <p:cNvPr id="77" name="bk object 85"/>
              <p:cNvSpPr/>
              <p:nvPr/>
            </p:nvSpPr>
            <p:spPr>
              <a:xfrm>
                <a:off x="1234526" y="0"/>
                <a:ext cx="549275" cy="1009015"/>
              </a:xfrm>
              <a:custGeom>
                <a:avLst/>
                <a:gdLst/>
                <a:ahLst/>
                <a:cxnLst/>
                <a:rect l="l" t="t" r="r" b="b"/>
                <a:pathLst>
                  <a:path w="549275" h="1009015">
                    <a:moveTo>
                      <a:pt x="548718" y="1008586"/>
                    </a:moveTo>
                    <a:lnTo>
                      <a:pt x="0" y="0"/>
                    </a:lnTo>
                  </a:path>
                </a:pathLst>
              </a:custGeom>
              <a:ln w="9626">
                <a:solidFill>
                  <a:srgbClr val="FFFFFF"/>
                </a:solidFill>
              </a:ln>
            </p:spPr>
            <p:txBody>
              <a:bodyPr wrap="square" lIns="0" tIns="0" rIns="0" bIns="0" rtlCol="0"/>
              <a:lstStyle/>
              <a:p>
                <a:endParaRPr/>
              </a:p>
            </p:txBody>
          </p:sp>
          <p:sp>
            <p:nvSpPr>
              <p:cNvPr id="78" name="bk object 86"/>
              <p:cNvSpPr/>
              <p:nvPr/>
            </p:nvSpPr>
            <p:spPr>
              <a:xfrm>
                <a:off x="1157271" y="0"/>
                <a:ext cx="549275" cy="1009015"/>
              </a:xfrm>
              <a:custGeom>
                <a:avLst/>
                <a:gdLst/>
                <a:ahLst/>
                <a:cxnLst/>
                <a:rect l="l" t="t" r="r" b="b"/>
                <a:pathLst>
                  <a:path w="549275" h="1009015">
                    <a:moveTo>
                      <a:pt x="548717" y="1008586"/>
                    </a:moveTo>
                    <a:lnTo>
                      <a:pt x="0" y="0"/>
                    </a:lnTo>
                  </a:path>
                </a:pathLst>
              </a:custGeom>
              <a:ln w="9626">
                <a:solidFill>
                  <a:srgbClr val="FFFFFF"/>
                </a:solidFill>
              </a:ln>
            </p:spPr>
            <p:txBody>
              <a:bodyPr wrap="square" lIns="0" tIns="0" rIns="0" bIns="0" rtlCol="0"/>
              <a:lstStyle/>
              <a:p>
                <a:endParaRPr/>
              </a:p>
            </p:txBody>
          </p:sp>
          <p:sp>
            <p:nvSpPr>
              <p:cNvPr id="79" name="bk object 87"/>
              <p:cNvSpPr/>
              <p:nvPr/>
            </p:nvSpPr>
            <p:spPr>
              <a:xfrm>
                <a:off x="1079942" y="0"/>
                <a:ext cx="549275" cy="1009015"/>
              </a:xfrm>
              <a:custGeom>
                <a:avLst/>
                <a:gdLst/>
                <a:ahLst/>
                <a:cxnLst/>
                <a:rect l="l" t="t" r="r" b="b"/>
                <a:pathLst>
                  <a:path w="549275" h="1009015">
                    <a:moveTo>
                      <a:pt x="548718" y="1008586"/>
                    </a:moveTo>
                    <a:lnTo>
                      <a:pt x="0" y="0"/>
                    </a:lnTo>
                  </a:path>
                </a:pathLst>
              </a:custGeom>
              <a:ln w="9626">
                <a:solidFill>
                  <a:srgbClr val="FFFFFF"/>
                </a:solidFill>
              </a:ln>
            </p:spPr>
            <p:txBody>
              <a:bodyPr wrap="square" lIns="0" tIns="0" rIns="0" bIns="0" rtlCol="0"/>
              <a:lstStyle/>
              <a:p>
                <a:endParaRPr/>
              </a:p>
            </p:txBody>
          </p:sp>
          <p:sp>
            <p:nvSpPr>
              <p:cNvPr id="80" name="bk object 88"/>
              <p:cNvSpPr/>
              <p:nvPr/>
            </p:nvSpPr>
            <p:spPr>
              <a:xfrm>
                <a:off x="1002650" y="0"/>
                <a:ext cx="549275" cy="1009015"/>
              </a:xfrm>
              <a:custGeom>
                <a:avLst/>
                <a:gdLst/>
                <a:ahLst/>
                <a:cxnLst/>
                <a:rect l="l" t="t" r="r" b="b"/>
                <a:pathLst>
                  <a:path w="549275" h="1009015">
                    <a:moveTo>
                      <a:pt x="548718" y="1008587"/>
                    </a:moveTo>
                    <a:lnTo>
                      <a:pt x="0" y="0"/>
                    </a:lnTo>
                  </a:path>
                </a:pathLst>
              </a:custGeom>
              <a:ln w="9626">
                <a:solidFill>
                  <a:srgbClr val="FFFFFF"/>
                </a:solidFill>
              </a:ln>
            </p:spPr>
            <p:txBody>
              <a:bodyPr wrap="square" lIns="0" tIns="0" rIns="0" bIns="0" rtlCol="0"/>
              <a:lstStyle/>
              <a:p>
                <a:endParaRPr/>
              </a:p>
            </p:txBody>
          </p:sp>
          <p:sp>
            <p:nvSpPr>
              <p:cNvPr id="81" name="bk object 89"/>
              <p:cNvSpPr/>
              <p:nvPr/>
            </p:nvSpPr>
            <p:spPr>
              <a:xfrm>
                <a:off x="925369" y="0"/>
                <a:ext cx="549275" cy="1009015"/>
              </a:xfrm>
              <a:custGeom>
                <a:avLst/>
                <a:gdLst/>
                <a:ahLst/>
                <a:cxnLst/>
                <a:rect l="l" t="t" r="r" b="b"/>
                <a:pathLst>
                  <a:path w="549275" h="1009015">
                    <a:moveTo>
                      <a:pt x="548718" y="1008587"/>
                    </a:moveTo>
                    <a:lnTo>
                      <a:pt x="0" y="0"/>
                    </a:lnTo>
                  </a:path>
                </a:pathLst>
              </a:custGeom>
              <a:ln w="9626">
                <a:solidFill>
                  <a:srgbClr val="FFFFFF"/>
                </a:solidFill>
              </a:ln>
            </p:spPr>
            <p:txBody>
              <a:bodyPr wrap="square" lIns="0" tIns="0" rIns="0" bIns="0" rtlCol="0"/>
              <a:lstStyle/>
              <a:p>
                <a:endParaRPr/>
              </a:p>
            </p:txBody>
          </p:sp>
          <p:sp>
            <p:nvSpPr>
              <p:cNvPr id="82" name="bk object 90"/>
              <p:cNvSpPr/>
              <p:nvPr/>
            </p:nvSpPr>
            <p:spPr>
              <a:xfrm>
                <a:off x="848062" y="0"/>
                <a:ext cx="549275" cy="1009015"/>
              </a:xfrm>
              <a:custGeom>
                <a:avLst/>
                <a:gdLst/>
                <a:ahLst/>
                <a:cxnLst/>
                <a:rect l="l" t="t" r="r" b="b"/>
                <a:pathLst>
                  <a:path w="549275" h="1009015">
                    <a:moveTo>
                      <a:pt x="548717" y="1008588"/>
                    </a:moveTo>
                    <a:lnTo>
                      <a:pt x="0" y="0"/>
                    </a:lnTo>
                  </a:path>
                </a:pathLst>
              </a:custGeom>
              <a:ln w="9626">
                <a:solidFill>
                  <a:srgbClr val="FFFFFF"/>
                </a:solidFill>
              </a:ln>
            </p:spPr>
            <p:txBody>
              <a:bodyPr wrap="square" lIns="0" tIns="0" rIns="0" bIns="0" rtlCol="0"/>
              <a:lstStyle/>
              <a:p>
                <a:endParaRPr/>
              </a:p>
            </p:txBody>
          </p:sp>
          <p:sp>
            <p:nvSpPr>
              <p:cNvPr id="83" name="bk object 91"/>
              <p:cNvSpPr/>
              <p:nvPr/>
            </p:nvSpPr>
            <p:spPr>
              <a:xfrm>
                <a:off x="770792" y="0"/>
                <a:ext cx="549275" cy="1009015"/>
              </a:xfrm>
              <a:custGeom>
                <a:avLst/>
                <a:gdLst/>
                <a:ahLst/>
                <a:cxnLst/>
                <a:rect l="l" t="t" r="r" b="b"/>
                <a:pathLst>
                  <a:path w="549275" h="1009015">
                    <a:moveTo>
                      <a:pt x="548715" y="1008588"/>
                    </a:moveTo>
                    <a:lnTo>
                      <a:pt x="0" y="0"/>
                    </a:lnTo>
                  </a:path>
                </a:pathLst>
              </a:custGeom>
              <a:ln w="9626">
                <a:solidFill>
                  <a:srgbClr val="FFFFFF"/>
                </a:solidFill>
              </a:ln>
            </p:spPr>
            <p:txBody>
              <a:bodyPr wrap="square" lIns="0" tIns="0" rIns="0" bIns="0" rtlCol="0"/>
              <a:lstStyle/>
              <a:p>
                <a:endParaRPr/>
              </a:p>
            </p:txBody>
          </p:sp>
          <p:sp>
            <p:nvSpPr>
              <p:cNvPr id="84" name="bk object 92"/>
              <p:cNvSpPr/>
              <p:nvPr/>
            </p:nvSpPr>
            <p:spPr>
              <a:xfrm>
                <a:off x="693468" y="0"/>
                <a:ext cx="549275" cy="1009015"/>
              </a:xfrm>
              <a:custGeom>
                <a:avLst/>
                <a:gdLst/>
                <a:ahLst/>
                <a:cxnLst/>
                <a:rect l="l" t="t" r="r" b="b"/>
                <a:pathLst>
                  <a:path w="549275" h="1009015">
                    <a:moveTo>
                      <a:pt x="548719" y="1008589"/>
                    </a:moveTo>
                    <a:lnTo>
                      <a:pt x="0" y="0"/>
                    </a:lnTo>
                  </a:path>
                </a:pathLst>
              </a:custGeom>
              <a:ln w="9626">
                <a:solidFill>
                  <a:srgbClr val="FFFFFF"/>
                </a:solidFill>
              </a:ln>
            </p:spPr>
            <p:txBody>
              <a:bodyPr wrap="square" lIns="0" tIns="0" rIns="0" bIns="0" rtlCol="0"/>
              <a:lstStyle/>
              <a:p>
                <a:endParaRPr/>
              </a:p>
            </p:txBody>
          </p:sp>
          <p:sp>
            <p:nvSpPr>
              <p:cNvPr id="85" name="bk object 93"/>
              <p:cNvSpPr/>
              <p:nvPr/>
            </p:nvSpPr>
            <p:spPr>
              <a:xfrm>
                <a:off x="616154" y="0"/>
                <a:ext cx="549275" cy="1009015"/>
              </a:xfrm>
              <a:custGeom>
                <a:avLst/>
                <a:gdLst/>
                <a:ahLst/>
                <a:cxnLst/>
                <a:rect l="l" t="t" r="r" b="b"/>
                <a:pathLst>
                  <a:path w="549275" h="1009015">
                    <a:moveTo>
                      <a:pt x="548722" y="1008589"/>
                    </a:moveTo>
                    <a:lnTo>
                      <a:pt x="0" y="0"/>
                    </a:lnTo>
                  </a:path>
                </a:pathLst>
              </a:custGeom>
              <a:ln w="9626">
                <a:solidFill>
                  <a:srgbClr val="FFFFFF"/>
                </a:solidFill>
              </a:ln>
            </p:spPr>
            <p:txBody>
              <a:bodyPr wrap="square" lIns="0" tIns="0" rIns="0" bIns="0" rtlCol="0"/>
              <a:lstStyle/>
              <a:p>
                <a:endParaRPr/>
              </a:p>
            </p:txBody>
          </p:sp>
          <p:sp>
            <p:nvSpPr>
              <p:cNvPr id="86" name="bk object 94"/>
              <p:cNvSpPr/>
              <p:nvPr/>
            </p:nvSpPr>
            <p:spPr>
              <a:xfrm>
                <a:off x="532618" y="0"/>
                <a:ext cx="549275" cy="1009015"/>
              </a:xfrm>
              <a:custGeom>
                <a:avLst/>
                <a:gdLst/>
                <a:ahLst/>
                <a:cxnLst/>
                <a:rect l="l" t="t" r="r" b="b"/>
                <a:pathLst>
                  <a:path w="549275" h="1009015">
                    <a:moveTo>
                      <a:pt x="548717" y="1008589"/>
                    </a:moveTo>
                    <a:lnTo>
                      <a:pt x="0" y="0"/>
                    </a:lnTo>
                  </a:path>
                </a:pathLst>
              </a:custGeom>
              <a:ln w="9626">
                <a:solidFill>
                  <a:srgbClr val="FFFFFF"/>
                </a:solidFill>
              </a:ln>
            </p:spPr>
            <p:txBody>
              <a:bodyPr wrap="square" lIns="0" tIns="0" rIns="0" bIns="0" rtlCol="0"/>
              <a:lstStyle/>
              <a:p>
                <a:endParaRPr/>
              </a:p>
            </p:txBody>
          </p:sp>
          <p:sp>
            <p:nvSpPr>
              <p:cNvPr id="87" name="bk object 95"/>
              <p:cNvSpPr/>
              <p:nvPr/>
            </p:nvSpPr>
            <p:spPr>
              <a:xfrm>
                <a:off x="455327" y="0"/>
                <a:ext cx="549275" cy="1009015"/>
              </a:xfrm>
              <a:custGeom>
                <a:avLst/>
                <a:gdLst/>
                <a:ahLst/>
                <a:cxnLst/>
                <a:rect l="l" t="t" r="r" b="b"/>
                <a:pathLst>
                  <a:path w="549275" h="1009015">
                    <a:moveTo>
                      <a:pt x="548718" y="1008590"/>
                    </a:moveTo>
                    <a:lnTo>
                      <a:pt x="0" y="0"/>
                    </a:lnTo>
                  </a:path>
                </a:pathLst>
              </a:custGeom>
              <a:ln w="9626">
                <a:solidFill>
                  <a:srgbClr val="FFFFFF"/>
                </a:solidFill>
              </a:ln>
            </p:spPr>
            <p:txBody>
              <a:bodyPr wrap="square" lIns="0" tIns="0" rIns="0" bIns="0" rtlCol="0"/>
              <a:lstStyle/>
              <a:p>
                <a:endParaRPr/>
              </a:p>
            </p:txBody>
          </p:sp>
          <p:sp>
            <p:nvSpPr>
              <p:cNvPr id="88" name="bk object 96"/>
              <p:cNvSpPr/>
              <p:nvPr/>
            </p:nvSpPr>
            <p:spPr>
              <a:xfrm>
                <a:off x="378013" y="0"/>
                <a:ext cx="549275" cy="1009015"/>
              </a:xfrm>
              <a:custGeom>
                <a:avLst/>
                <a:gdLst/>
                <a:ahLst/>
                <a:cxnLst/>
                <a:rect l="l" t="t" r="r" b="b"/>
                <a:pathLst>
                  <a:path w="549275" h="1009015">
                    <a:moveTo>
                      <a:pt x="548720" y="1008590"/>
                    </a:moveTo>
                    <a:lnTo>
                      <a:pt x="0" y="0"/>
                    </a:lnTo>
                  </a:path>
                </a:pathLst>
              </a:custGeom>
              <a:ln w="9626">
                <a:solidFill>
                  <a:srgbClr val="FFFFFF"/>
                </a:solidFill>
              </a:ln>
            </p:spPr>
            <p:txBody>
              <a:bodyPr wrap="square" lIns="0" tIns="0" rIns="0" bIns="0" rtlCol="0"/>
              <a:lstStyle/>
              <a:p>
                <a:endParaRPr/>
              </a:p>
            </p:txBody>
          </p:sp>
          <p:sp>
            <p:nvSpPr>
              <p:cNvPr id="89" name="bk object 97"/>
              <p:cNvSpPr/>
              <p:nvPr/>
            </p:nvSpPr>
            <p:spPr>
              <a:xfrm>
                <a:off x="300732" y="0"/>
                <a:ext cx="549275" cy="1009015"/>
              </a:xfrm>
              <a:custGeom>
                <a:avLst/>
                <a:gdLst/>
                <a:ahLst/>
                <a:cxnLst/>
                <a:rect l="l" t="t" r="r" b="b"/>
                <a:pathLst>
                  <a:path w="549275" h="1009015">
                    <a:moveTo>
                      <a:pt x="548719" y="1008591"/>
                    </a:moveTo>
                    <a:lnTo>
                      <a:pt x="0" y="0"/>
                    </a:lnTo>
                  </a:path>
                </a:pathLst>
              </a:custGeom>
              <a:ln w="9626">
                <a:solidFill>
                  <a:srgbClr val="FFFFFF"/>
                </a:solidFill>
              </a:ln>
            </p:spPr>
            <p:txBody>
              <a:bodyPr wrap="square" lIns="0" tIns="0" rIns="0" bIns="0" rtlCol="0"/>
              <a:lstStyle/>
              <a:p>
                <a:endParaRPr/>
              </a:p>
            </p:txBody>
          </p:sp>
          <p:sp>
            <p:nvSpPr>
              <p:cNvPr id="90" name="bk object 98"/>
              <p:cNvSpPr/>
              <p:nvPr/>
            </p:nvSpPr>
            <p:spPr>
              <a:xfrm>
                <a:off x="223425" y="0"/>
                <a:ext cx="549275" cy="1009015"/>
              </a:xfrm>
              <a:custGeom>
                <a:avLst/>
                <a:gdLst/>
                <a:ahLst/>
                <a:cxnLst/>
                <a:rect l="l" t="t" r="r" b="b"/>
                <a:pathLst>
                  <a:path w="549275" h="1009015">
                    <a:moveTo>
                      <a:pt x="548719" y="1008591"/>
                    </a:moveTo>
                    <a:lnTo>
                      <a:pt x="0" y="0"/>
                    </a:lnTo>
                  </a:path>
                </a:pathLst>
              </a:custGeom>
              <a:ln w="9626">
                <a:solidFill>
                  <a:srgbClr val="FFFFFF"/>
                </a:solidFill>
              </a:ln>
            </p:spPr>
            <p:txBody>
              <a:bodyPr wrap="square" lIns="0" tIns="0" rIns="0" bIns="0" rtlCol="0"/>
              <a:lstStyle/>
              <a:p>
                <a:endParaRPr/>
              </a:p>
            </p:txBody>
          </p:sp>
          <p:sp>
            <p:nvSpPr>
              <p:cNvPr id="91" name="bk object 99"/>
              <p:cNvSpPr/>
              <p:nvPr/>
            </p:nvSpPr>
            <p:spPr>
              <a:xfrm>
                <a:off x="146122" y="0"/>
                <a:ext cx="549275" cy="1009015"/>
              </a:xfrm>
              <a:custGeom>
                <a:avLst/>
                <a:gdLst/>
                <a:ahLst/>
                <a:cxnLst/>
                <a:rect l="l" t="t" r="r" b="b"/>
                <a:pathLst>
                  <a:path w="549275" h="1009015">
                    <a:moveTo>
                      <a:pt x="548720" y="1008592"/>
                    </a:moveTo>
                    <a:lnTo>
                      <a:pt x="0" y="0"/>
                    </a:lnTo>
                  </a:path>
                </a:pathLst>
              </a:custGeom>
              <a:ln w="9626">
                <a:solidFill>
                  <a:srgbClr val="FFFFFF"/>
                </a:solidFill>
              </a:ln>
            </p:spPr>
            <p:txBody>
              <a:bodyPr wrap="square" lIns="0" tIns="0" rIns="0" bIns="0" rtlCol="0"/>
              <a:lstStyle/>
              <a:p>
                <a:endParaRPr/>
              </a:p>
            </p:txBody>
          </p:sp>
          <p:sp>
            <p:nvSpPr>
              <p:cNvPr id="92" name="bk object 100"/>
              <p:cNvSpPr/>
              <p:nvPr/>
            </p:nvSpPr>
            <p:spPr>
              <a:xfrm>
                <a:off x="68832" y="0"/>
                <a:ext cx="549275" cy="1009015"/>
              </a:xfrm>
              <a:custGeom>
                <a:avLst/>
                <a:gdLst/>
                <a:ahLst/>
                <a:cxnLst/>
                <a:rect l="l" t="t" r="r" b="b"/>
                <a:pathLst>
                  <a:path w="549275" h="1009015">
                    <a:moveTo>
                      <a:pt x="548721" y="1008592"/>
                    </a:moveTo>
                    <a:lnTo>
                      <a:pt x="0" y="0"/>
                    </a:lnTo>
                  </a:path>
                </a:pathLst>
              </a:custGeom>
              <a:ln w="9626">
                <a:solidFill>
                  <a:srgbClr val="FFFFFF"/>
                </a:solidFill>
              </a:ln>
            </p:spPr>
            <p:txBody>
              <a:bodyPr wrap="square" lIns="0" tIns="0" rIns="0" bIns="0" rtlCol="0"/>
              <a:lstStyle/>
              <a:p>
                <a:endParaRPr/>
              </a:p>
            </p:txBody>
          </p:sp>
          <p:sp>
            <p:nvSpPr>
              <p:cNvPr id="93" name="bk object 101"/>
              <p:cNvSpPr/>
              <p:nvPr/>
            </p:nvSpPr>
            <p:spPr>
              <a:xfrm>
                <a:off x="0" y="15571"/>
                <a:ext cx="540385" cy="993140"/>
              </a:xfrm>
              <a:custGeom>
                <a:avLst/>
                <a:gdLst/>
                <a:ahLst/>
                <a:cxnLst/>
                <a:rect l="l" t="t" r="r" b="b"/>
                <a:pathLst>
                  <a:path w="540385" h="993140">
                    <a:moveTo>
                      <a:pt x="540251" y="993022"/>
                    </a:moveTo>
                    <a:lnTo>
                      <a:pt x="0" y="0"/>
                    </a:lnTo>
                  </a:path>
                </a:pathLst>
              </a:custGeom>
              <a:ln w="9626">
                <a:solidFill>
                  <a:srgbClr val="FFFFFF"/>
                </a:solidFill>
              </a:ln>
            </p:spPr>
            <p:txBody>
              <a:bodyPr wrap="square" lIns="0" tIns="0" rIns="0" bIns="0" rtlCol="0"/>
              <a:lstStyle/>
              <a:p>
                <a:endParaRPr/>
              </a:p>
            </p:txBody>
          </p:sp>
          <p:sp>
            <p:nvSpPr>
              <p:cNvPr id="94" name="bk object 102"/>
              <p:cNvSpPr/>
              <p:nvPr/>
            </p:nvSpPr>
            <p:spPr>
              <a:xfrm>
                <a:off x="0" y="157583"/>
                <a:ext cx="463550" cy="851535"/>
              </a:xfrm>
              <a:custGeom>
                <a:avLst/>
                <a:gdLst/>
                <a:ahLst/>
                <a:cxnLst/>
                <a:rect l="l" t="t" r="r" b="b"/>
                <a:pathLst>
                  <a:path w="463550" h="851535">
                    <a:moveTo>
                      <a:pt x="462986" y="851010"/>
                    </a:moveTo>
                    <a:lnTo>
                      <a:pt x="0" y="0"/>
                    </a:lnTo>
                  </a:path>
                </a:pathLst>
              </a:custGeom>
              <a:ln w="9626">
                <a:solidFill>
                  <a:srgbClr val="FFFFFF"/>
                </a:solidFill>
              </a:ln>
            </p:spPr>
            <p:txBody>
              <a:bodyPr wrap="square" lIns="0" tIns="0" rIns="0" bIns="0" rtlCol="0"/>
              <a:lstStyle/>
              <a:p>
                <a:endParaRPr/>
              </a:p>
            </p:txBody>
          </p:sp>
          <p:sp>
            <p:nvSpPr>
              <p:cNvPr id="95" name="bk object 103"/>
              <p:cNvSpPr/>
              <p:nvPr/>
            </p:nvSpPr>
            <p:spPr>
              <a:xfrm>
                <a:off x="0" y="299699"/>
                <a:ext cx="386080" cy="709295"/>
              </a:xfrm>
              <a:custGeom>
                <a:avLst/>
                <a:gdLst/>
                <a:ahLst/>
                <a:cxnLst/>
                <a:rect l="l" t="t" r="r" b="b"/>
                <a:pathLst>
                  <a:path w="386080" h="709294">
                    <a:moveTo>
                      <a:pt x="385669" y="708894"/>
                    </a:moveTo>
                    <a:lnTo>
                      <a:pt x="0" y="0"/>
                    </a:lnTo>
                  </a:path>
                </a:pathLst>
              </a:custGeom>
              <a:ln w="9626">
                <a:solidFill>
                  <a:srgbClr val="FFFFFF"/>
                </a:solidFill>
              </a:ln>
            </p:spPr>
            <p:txBody>
              <a:bodyPr wrap="square" lIns="0" tIns="0" rIns="0" bIns="0" rtlCol="0"/>
              <a:lstStyle/>
              <a:p>
                <a:endParaRPr/>
              </a:p>
            </p:txBody>
          </p:sp>
          <p:sp>
            <p:nvSpPr>
              <p:cNvPr id="96" name="bk object 104"/>
              <p:cNvSpPr/>
              <p:nvPr/>
            </p:nvSpPr>
            <p:spPr>
              <a:xfrm>
                <a:off x="0" y="441769"/>
                <a:ext cx="308610" cy="567055"/>
              </a:xfrm>
              <a:custGeom>
                <a:avLst/>
                <a:gdLst/>
                <a:ahLst/>
                <a:cxnLst/>
                <a:rect l="l" t="t" r="r" b="b"/>
                <a:pathLst>
                  <a:path w="308610" h="567055">
                    <a:moveTo>
                      <a:pt x="308377" y="566824"/>
                    </a:moveTo>
                    <a:lnTo>
                      <a:pt x="0" y="0"/>
                    </a:lnTo>
                  </a:path>
                </a:pathLst>
              </a:custGeom>
              <a:ln w="9626">
                <a:solidFill>
                  <a:srgbClr val="FFFFFF"/>
                </a:solidFill>
              </a:ln>
            </p:spPr>
            <p:txBody>
              <a:bodyPr wrap="square" lIns="0" tIns="0" rIns="0" bIns="0" rtlCol="0"/>
              <a:lstStyle/>
              <a:p>
                <a:endParaRPr/>
              </a:p>
            </p:txBody>
          </p:sp>
          <p:sp>
            <p:nvSpPr>
              <p:cNvPr id="97" name="bk object 105"/>
              <p:cNvSpPr/>
              <p:nvPr/>
            </p:nvSpPr>
            <p:spPr>
              <a:xfrm>
                <a:off x="0" y="583835"/>
                <a:ext cx="231140" cy="424815"/>
              </a:xfrm>
              <a:custGeom>
                <a:avLst/>
                <a:gdLst/>
                <a:ahLst/>
                <a:cxnLst/>
                <a:rect l="l" t="t" r="r" b="b"/>
                <a:pathLst>
                  <a:path w="231140" h="424815">
                    <a:moveTo>
                      <a:pt x="231088" y="424759"/>
                    </a:moveTo>
                    <a:lnTo>
                      <a:pt x="0" y="0"/>
                    </a:lnTo>
                  </a:path>
                </a:pathLst>
              </a:custGeom>
              <a:ln w="9626">
                <a:solidFill>
                  <a:srgbClr val="FFFFFF"/>
                </a:solidFill>
              </a:ln>
            </p:spPr>
            <p:txBody>
              <a:bodyPr wrap="square" lIns="0" tIns="0" rIns="0" bIns="0" rtlCol="0"/>
              <a:lstStyle/>
              <a:p>
                <a:endParaRPr/>
              </a:p>
            </p:txBody>
          </p:sp>
          <p:sp>
            <p:nvSpPr>
              <p:cNvPr id="98" name="bk object 106"/>
              <p:cNvSpPr/>
              <p:nvPr/>
            </p:nvSpPr>
            <p:spPr>
              <a:xfrm>
                <a:off x="0" y="725951"/>
                <a:ext cx="154305" cy="283210"/>
              </a:xfrm>
              <a:custGeom>
                <a:avLst/>
                <a:gdLst/>
                <a:ahLst/>
                <a:cxnLst/>
                <a:rect l="l" t="t" r="r" b="b"/>
                <a:pathLst>
                  <a:path w="154305" h="283209">
                    <a:moveTo>
                      <a:pt x="153770" y="282643"/>
                    </a:moveTo>
                    <a:lnTo>
                      <a:pt x="0" y="0"/>
                    </a:lnTo>
                  </a:path>
                </a:pathLst>
              </a:custGeom>
              <a:ln w="9626">
                <a:solidFill>
                  <a:srgbClr val="FFFFFF"/>
                </a:solidFill>
              </a:ln>
            </p:spPr>
            <p:txBody>
              <a:bodyPr wrap="square" lIns="0" tIns="0" rIns="0" bIns="0" rtlCol="0"/>
              <a:lstStyle/>
              <a:p>
                <a:endParaRPr/>
              </a:p>
            </p:txBody>
          </p:sp>
          <p:sp>
            <p:nvSpPr>
              <p:cNvPr id="99" name="bk object 107"/>
              <p:cNvSpPr/>
              <p:nvPr/>
            </p:nvSpPr>
            <p:spPr>
              <a:xfrm>
                <a:off x="0" y="867955"/>
                <a:ext cx="76835" cy="140970"/>
              </a:xfrm>
              <a:custGeom>
                <a:avLst/>
                <a:gdLst/>
                <a:ahLst/>
                <a:cxnLst/>
                <a:rect l="l" t="t" r="r" b="b"/>
                <a:pathLst>
                  <a:path w="76835" h="140969">
                    <a:moveTo>
                      <a:pt x="76514" y="140639"/>
                    </a:moveTo>
                    <a:lnTo>
                      <a:pt x="0" y="0"/>
                    </a:lnTo>
                  </a:path>
                </a:pathLst>
              </a:custGeom>
              <a:ln w="9626">
                <a:solidFill>
                  <a:srgbClr val="FFFFFF"/>
                </a:solidFill>
              </a:ln>
            </p:spPr>
            <p:txBody>
              <a:bodyPr wrap="square" lIns="0" tIns="0" rIns="0" bIns="0" rtlCol="0"/>
              <a:lstStyle/>
              <a:p>
                <a:endParaRPr/>
              </a:p>
            </p:txBody>
          </p:sp>
        </p:grpSp>
        <p:sp>
          <p:nvSpPr>
            <p:cNvPr id="100" name="bk object 108"/>
            <p:cNvSpPr/>
            <p:nvPr userDrawn="1"/>
          </p:nvSpPr>
          <p:spPr>
            <a:xfrm>
              <a:off x="0" y="1034516"/>
              <a:ext cx="9144000" cy="73660"/>
            </a:xfrm>
            <a:custGeom>
              <a:avLst/>
              <a:gdLst/>
              <a:ahLst/>
              <a:cxnLst/>
              <a:rect l="l" t="t" r="r" b="b"/>
              <a:pathLst>
                <a:path w="9144000" h="73659">
                  <a:moveTo>
                    <a:pt x="0" y="73151"/>
                  </a:moveTo>
                  <a:lnTo>
                    <a:pt x="9144000" y="73151"/>
                  </a:lnTo>
                  <a:lnTo>
                    <a:pt x="9144000" y="0"/>
                  </a:lnTo>
                  <a:lnTo>
                    <a:pt x="0" y="0"/>
                  </a:lnTo>
                  <a:lnTo>
                    <a:pt x="0" y="73151"/>
                  </a:lnTo>
                  <a:close/>
                </a:path>
              </a:pathLst>
            </a:custGeom>
            <a:solidFill>
              <a:srgbClr val="000000"/>
            </a:solidFill>
          </p:spPr>
          <p:txBody>
            <a:bodyPr wrap="square" lIns="0" tIns="0" rIns="0" bIns="0" rtlCol="0"/>
            <a:lstStyle/>
            <a:p>
              <a:endParaRPr/>
            </a:p>
          </p:txBody>
        </p:sp>
        <p:sp>
          <p:nvSpPr>
            <p:cNvPr id="101" name="bk object 17"/>
            <p:cNvSpPr/>
            <p:nvPr userDrawn="1"/>
          </p:nvSpPr>
          <p:spPr>
            <a:xfrm>
              <a:off x="7045041" y="263636"/>
              <a:ext cx="1859619" cy="555406"/>
            </a:xfrm>
            <a:prstGeom prst="rect">
              <a:avLst/>
            </a:prstGeom>
            <a:blipFill>
              <a:blip r:embed="rId2" cstate="print"/>
              <a:stretch>
                <a:fillRect/>
              </a:stretch>
            </a:blipFill>
          </p:spPr>
          <p:txBody>
            <a:bodyPr wrap="square" lIns="0" tIns="0" rIns="0" bIns="0" rtlCol="0"/>
            <a:lstStyle/>
            <a:p>
              <a:endParaRPr/>
            </a:p>
          </p:txBody>
        </p:sp>
      </p:grpSp>
    </p:spTree>
    <p:extLst>
      <p:ext uri="{BB962C8B-B14F-4D97-AF65-F5344CB8AC3E}">
        <p14:creationId xmlns:p14="http://schemas.microsoft.com/office/powerpoint/2010/main" val="10255237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2" name="Title 1"/>
          <p:cNvSpPr>
            <a:spLocks noGrp="1"/>
          </p:cNvSpPr>
          <p:nvPr>
            <p:ph type="title"/>
          </p:nvPr>
        </p:nvSpPr>
        <p:spPr>
          <a:xfrm>
            <a:off x="628650" y="1601094"/>
            <a:ext cx="7886700" cy="502836"/>
          </a:xfrm>
        </p:spPr>
        <p:txBody>
          <a:bodyPr lIns="0" tIns="0" rIns="0" bIns="0" anchor="t" anchorCtr="0">
            <a:normAutofit/>
          </a:bodyPr>
          <a:lstStyle>
            <a:lvl1pPr>
              <a:defRPr sz="3600" baseline="0"/>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AC0769B-A08A-F84A-853F-87C289B91E36}" type="datetimeFigureOut">
              <a:rPr lang="en-US" smtClean="0"/>
              <a:t>12/5/2016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05EB2EB-69F8-D948-986A-A0FFB8F3ADC8}" type="slidenum">
              <a:rPr lang="en-US" smtClean="0"/>
              <a:t>‹#›</a:t>
            </a:fld>
            <a:endParaRPr lang="en-US"/>
          </a:p>
        </p:txBody>
      </p:sp>
      <p:sp>
        <p:nvSpPr>
          <p:cNvPr id="7" name="Text Placeholder 6"/>
          <p:cNvSpPr>
            <a:spLocks noGrp="1"/>
          </p:cNvSpPr>
          <p:nvPr>
            <p:ph type="body" sz="quarter" idx="13"/>
          </p:nvPr>
        </p:nvSpPr>
        <p:spPr>
          <a:xfrm>
            <a:off x="628650" y="2506677"/>
            <a:ext cx="7886700" cy="2962275"/>
          </a:xfrm>
        </p:spPr>
        <p:txBody>
          <a:bodyPr lIns="0" tIns="0" rIns="0" bIns="0">
            <a:noAutofit/>
          </a:bodyPr>
          <a:lstStyle>
            <a:lvl1pPr marL="0" indent="0">
              <a:buFontTx/>
              <a:buNone/>
              <a:defRPr sz="1800" baseline="0">
                <a:latin typeface="Arial" charset="0"/>
              </a:defRPr>
            </a:lvl1pPr>
            <a:lvl2pPr marL="457200" indent="0">
              <a:buFontTx/>
              <a:buNone/>
              <a:defRPr sz="1800" baseline="0">
                <a:latin typeface="Arial" charset="0"/>
              </a:defRPr>
            </a:lvl2pPr>
            <a:lvl3pPr marL="914400" indent="0">
              <a:buFontTx/>
              <a:buNone/>
              <a:defRPr sz="1800" baseline="0">
                <a:latin typeface="Arial" charset="0"/>
              </a:defRPr>
            </a:lvl3pPr>
            <a:lvl4pPr marL="1371600" indent="0">
              <a:buFontTx/>
              <a:buNone/>
              <a:defRPr sz="1800" baseline="0">
                <a:latin typeface="Arial" charset="0"/>
              </a:defRPr>
            </a:lvl4pPr>
            <a:lvl5pPr marL="1828800" indent="0">
              <a:buFontTx/>
              <a:buNone/>
              <a:defRPr sz="1800" baseline="0">
                <a:latin typeface="Arial"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7066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1" name="object 95"/>
          <p:cNvSpPr/>
          <p:nvPr userDrawn="1"/>
        </p:nvSpPr>
        <p:spPr>
          <a:xfrm>
            <a:off x="0" y="6554216"/>
            <a:ext cx="9144000" cy="73660"/>
          </a:xfrm>
          <a:custGeom>
            <a:avLst/>
            <a:gdLst/>
            <a:ahLst/>
            <a:cxnLst/>
            <a:rect l="l" t="t" r="r" b="b"/>
            <a:pathLst>
              <a:path w="9144000" h="73659">
                <a:moveTo>
                  <a:pt x="0" y="73151"/>
                </a:moveTo>
                <a:lnTo>
                  <a:pt x="9144000" y="73151"/>
                </a:lnTo>
                <a:lnTo>
                  <a:pt x="9144000" y="0"/>
                </a:lnTo>
                <a:lnTo>
                  <a:pt x="0" y="0"/>
                </a:lnTo>
                <a:lnTo>
                  <a:pt x="0" y="73151"/>
                </a:lnTo>
                <a:close/>
              </a:path>
            </a:pathLst>
          </a:custGeom>
          <a:solidFill>
            <a:srgbClr val="231F20"/>
          </a:solidFill>
        </p:spPr>
        <p:txBody>
          <a:bodyPr wrap="square" lIns="0" tIns="0" rIns="0" bIns="0" rtlCol="0"/>
          <a:lstStyle/>
          <a:p>
            <a:endParaRPr/>
          </a:p>
        </p:txBody>
      </p:sp>
      <p:sp>
        <p:nvSpPr>
          <p:cNvPr id="102" name="object 96"/>
          <p:cNvSpPr/>
          <p:nvPr userDrawn="1"/>
        </p:nvSpPr>
        <p:spPr>
          <a:xfrm>
            <a:off x="0" y="6656501"/>
            <a:ext cx="9144000" cy="201930"/>
          </a:xfrm>
          <a:custGeom>
            <a:avLst/>
            <a:gdLst/>
            <a:ahLst/>
            <a:cxnLst/>
            <a:rect l="l" t="t" r="r" b="b"/>
            <a:pathLst>
              <a:path w="9144000" h="201929">
                <a:moveTo>
                  <a:pt x="0" y="201498"/>
                </a:moveTo>
                <a:lnTo>
                  <a:pt x="9144000" y="201498"/>
                </a:lnTo>
                <a:lnTo>
                  <a:pt x="9144000" y="0"/>
                </a:lnTo>
                <a:lnTo>
                  <a:pt x="0" y="0"/>
                </a:lnTo>
                <a:lnTo>
                  <a:pt x="0" y="201498"/>
                </a:lnTo>
                <a:close/>
              </a:path>
            </a:pathLst>
          </a:custGeom>
          <a:solidFill>
            <a:srgbClr val="B0810A"/>
          </a:solidFill>
        </p:spPr>
        <p:txBody>
          <a:bodyPr wrap="square" lIns="0" tIns="0" rIns="0" bIns="0" rtlCol="0"/>
          <a:lstStyle/>
          <a:p>
            <a:endParaRPr/>
          </a:p>
        </p:txBody>
      </p:sp>
      <p:sp>
        <p:nvSpPr>
          <p:cNvPr id="2" name="Title Placeholder 1"/>
          <p:cNvSpPr>
            <a:spLocks noGrp="1"/>
          </p:cNvSpPr>
          <p:nvPr>
            <p:ph type="title"/>
          </p:nvPr>
        </p:nvSpPr>
        <p:spPr>
          <a:xfrm>
            <a:off x="628650" y="1585594"/>
            <a:ext cx="6332855" cy="518335"/>
          </a:xfrm>
          <a:prstGeom prst="rect">
            <a:avLst/>
          </a:prstGeom>
        </p:spPr>
        <p:txBody>
          <a:bodyPr vert="horz" lIns="91440" tIns="45720" rIns="91440" bIns="45720" rtlCol="0" anchor="t" anchorCtr="0">
            <a:normAutofit/>
          </a:bodyPr>
          <a:lstStyle/>
          <a:p>
            <a:r>
              <a:rPr lang="en-US"/>
              <a:t>Click to edit Master title style</a:t>
            </a:r>
            <a:endParaRPr lang="en-US" dirty="0"/>
          </a:p>
        </p:txBody>
      </p:sp>
      <p:sp>
        <p:nvSpPr>
          <p:cNvPr id="3" name="Text Placeholder 2"/>
          <p:cNvSpPr>
            <a:spLocks noGrp="1"/>
          </p:cNvSpPr>
          <p:nvPr>
            <p:ph type="body" idx="1"/>
          </p:nvPr>
        </p:nvSpPr>
        <p:spPr>
          <a:xfrm>
            <a:off x="642551" y="2514406"/>
            <a:ext cx="6332855" cy="2944896"/>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192457"/>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AC0769B-A08A-F84A-853F-87C289B91E36}" type="datetimeFigureOut">
              <a:rPr lang="en-US" smtClean="0"/>
              <a:t>12/5/2016</a:t>
            </a:fld>
            <a:endParaRPr lang="en-US"/>
          </a:p>
        </p:txBody>
      </p:sp>
      <p:sp>
        <p:nvSpPr>
          <p:cNvPr id="5" name="Footer Placeholder 4"/>
          <p:cNvSpPr>
            <a:spLocks noGrp="1"/>
          </p:cNvSpPr>
          <p:nvPr>
            <p:ph type="ftr" sz="quarter" idx="3"/>
          </p:nvPr>
        </p:nvSpPr>
        <p:spPr>
          <a:xfrm>
            <a:off x="3028950" y="6192457"/>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192457"/>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05EB2EB-69F8-D948-986A-A0FFB8F3ADC8}" type="slidenum">
              <a:rPr lang="en-US" smtClean="0"/>
              <a:t>‹#›</a:t>
            </a:fld>
            <a:endParaRPr lang="en-US"/>
          </a:p>
        </p:txBody>
      </p:sp>
      <p:grpSp>
        <p:nvGrpSpPr>
          <p:cNvPr id="108" name="Group 107"/>
          <p:cNvGrpSpPr/>
          <p:nvPr userDrawn="1"/>
        </p:nvGrpSpPr>
        <p:grpSpPr>
          <a:xfrm>
            <a:off x="0" y="0"/>
            <a:ext cx="9144573" cy="5001861"/>
            <a:chOff x="0" y="0"/>
            <a:chExt cx="9144573" cy="5001861"/>
          </a:xfrm>
        </p:grpSpPr>
        <p:sp>
          <p:nvSpPr>
            <p:cNvPr id="7" name="bk object 16"/>
            <p:cNvSpPr/>
            <p:nvPr userDrawn="1"/>
          </p:nvSpPr>
          <p:spPr>
            <a:xfrm>
              <a:off x="7044628" y="1141696"/>
              <a:ext cx="2099945" cy="3860165"/>
            </a:xfrm>
            <a:custGeom>
              <a:avLst/>
              <a:gdLst/>
              <a:ahLst/>
              <a:cxnLst/>
              <a:rect l="l" t="t" r="r" b="b"/>
              <a:pathLst>
                <a:path w="2099945" h="3860165">
                  <a:moveTo>
                    <a:pt x="2099373" y="0"/>
                  </a:moveTo>
                  <a:lnTo>
                    <a:pt x="0" y="0"/>
                  </a:lnTo>
                  <a:lnTo>
                    <a:pt x="2099373" y="3860139"/>
                  </a:lnTo>
                  <a:lnTo>
                    <a:pt x="2099373" y="0"/>
                  </a:lnTo>
                  <a:close/>
                </a:path>
              </a:pathLst>
            </a:custGeom>
            <a:solidFill>
              <a:srgbClr val="C5C5C5"/>
            </a:solidFill>
          </p:spPr>
          <p:txBody>
            <a:bodyPr wrap="square" lIns="0" tIns="0" rIns="0" bIns="0" rtlCol="0"/>
            <a:lstStyle/>
            <a:p>
              <a:endParaRPr/>
            </a:p>
          </p:txBody>
        </p:sp>
        <p:grpSp>
          <p:nvGrpSpPr>
            <p:cNvPr id="9" name="Group 8"/>
            <p:cNvGrpSpPr/>
            <p:nvPr userDrawn="1"/>
          </p:nvGrpSpPr>
          <p:grpSpPr>
            <a:xfrm>
              <a:off x="0" y="0"/>
              <a:ext cx="6961505" cy="1009161"/>
              <a:chOff x="0" y="0"/>
              <a:chExt cx="6961505" cy="1009161"/>
            </a:xfrm>
          </p:grpSpPr>
          <p:sp>
            <p:nvSpPr>
              <p:cNvPr id="10" name="bk object 18"/>
              <p:cNvSpPr/>
              <p:nvPr/>
            </p:nvSpPr>
            <p:spPr>
              <a:xfrm>
                <a:off x="0" y="0"/>
                <a:ext cx="6961505" cy="1009015"/>
              </a:xfrm>
              <a:custGeom>
                <a:avLst/>
                <a:gdLst/>
                <a:ahLst/>
                <a:cxnLst/>
                <a:rect l="l" t="t" r="r" b="b"/>
                <a:pathLst>
                  <a:path w="6961505" h="1009015">
                    <a:moveTo>
                      <a:pt x="6414998" y="0"/>
                    </a:moveTo>
                    <a:lnTo>
                      <a:pt x="0" y="0"/>
                    </a:lnTo>
                    <a:lnTo>
                      <a:pt x="0" y="1008595"/>
                    </a:lnTo>
                    <a:lnTo>
                      <a:pt x="6961492" y="1008557"/>
                    </a:lnTo>
                    <a:lnTo>
                      <a:pt x="6414998" y="0"/>
                    </a:lnTo>
                    <a:close/>
                  </a:path>
                </a:pathLst>
              </a:custGeom>
              <a:solidFill>
                <a:srgbClr val="B0810A"/>
              </a:solidFill>
            </p:spPr>
            <p:txBody>
              <a:bodyPr wrap="square" lIns="0" tIns="0" rIns="0" bIns="0" rtlCol="0"/>
              <a:lstStyle/>
              <a:p>
                <a:endParaRPr/>
              </a:p>
            </p:txBody>
          </p:sp>
          <p:sp>
            <p:nvSpPr>
              <p:cNvPr id="11" name="bk object 19"/>
              <p:cNvSpPr/>
              <p:nvPr/>
            </p:nvSpPr>
            <p:spPr>
              <a:xfrm>
                <a:off x="6338668" y="0"/>
                <a:ext cx="549275" cy="1009015"/>
              </a:xfrm>
              <a:custGeom>
                <a:avLst/>
                <a:gdLst/>
                <a:ahLst/>
                <a:cxnLst/>
                <a:rect l="l" t="t" r="r" b="b"/>
                <a:pathLst>
                  <a:path w="549275" h="1009015">
                    <a:moveTo>
                      <a:pt x="548701" y="1008558"/>
                    </a:moveTo>
                    <a:lnTo>
                      <a:pt x="0" y="0"/>
                    </a:lnTo>
                  </a:path>
                </a:pathLst>
              </a:custGeom>
              <a:ln w="9626">
                <a:solidFill>
                  <a:srgbClr val="FFFFFF"/>
                </a:solidFill>
              </a:ln>
            </p:spPr>
            <p:txBody>
              <a:bodyPr wrap="square" lIns="0" tIns="0" rIns="0" bIns="0" rtlCol="0"/>
              <a:lstStyle/>
              <a:p>
                <a:endParaRPr/>
              </a:p>
            </p:txBody>
          </p:sp>
          <p:sp>
            <p:nvSpPr>
              <p:cNvPr id="12" name="bk object 20"/>
              <p:cNvSpPr/>
              <p:nvPr/>
            </p:nvSpPr>
            <p:spPr>
              <a:xfrm>
                <a:off x="6261374" y="0"/>
                <a:ext cx="549275" cy="1009015"/>
              </a:xfrm>
              <a:custGeom>
                <a:avLst/>
                <a:gdLst/>
                <a:ahLst/>
                <a:cxnLst/>
                <a:rect l="l" t="t" r="r" b="b"/>
                <a:pathLst>
                  <a:path w="549275" h="1009015">
                    <a:moveTo>
                      <a:pt x="548701" y="1008558"/>
                    </a:moveTo>
                    <a:lnTo>
                      <a:pt x="0" y="0"/>
                    </a:lnTo>
                  </a:path>
                </a:pathLst>
              </a:custGeom>
              <a:ln w="9626">
                <a:solidFill>
                  <a:srgbClr val="FFFFFF"/>
                </a:solidFill>
              </a:ln>
            </p:spPr>
            <p:txBody>
              <a:bodyPr wrap="square" lIns="0" tIns="0" rIns="0" bIns="0" rtlCol="0"/>
              <a:lstStyle/>
              <a:p>
                <a:endParaRPr/>
              </a:p>
            </p:txBody>
          </p:sp>
          <p:sp>
            <p:nvSpPr>
              <p:cNvPr id="13" name="bk object 21"/>
              <p:cNvSpPr/>
              <p:nvPr/>
            </p:nvSpPr>
            <p:spPr>
              <a:xfrm>
                <a:off x="6184081" y="0"/>
                <a:ext cx="549275" cy="1009015"/>
              </a:xfrm>
              <a:custGeom>
                <a:avLst/>
                <a:gdLst/>
                <a:ahLst/>
                <a:cxnLst/>
                <a:rect l="l" t="t" r="r" b="b"/>
                <a:pathLst>
                  <a:path w="549275" h="1009015">
                    <a:moveTo>
                      <a:pt x="548701" y="1008559"/>
                    </a:moveTo>
                    <a:lnTo>
                      <a:pt x="0" y="0"/>
                    </a:lnTo>
                  </a:path>
                </a:pathLst>
              </a:custGeom>
              <a:ln w="9626">
                <a:solidFill>
                  <a:srgbClr val="FFFFFF"/>
                </a:solidFill>
              </a:ln>
            </p:spPr>
            <p:txBody>
              <a:bodyPr wrap="square" lIns="0" tIns="0" rIns="0" bIns="0" rtlCol="0"/>
              <a:lstStyle/>
              <a:p>
                <a:endParaRPr/>
              </a:p>
            </p:txBody>
          </p:sp>
          <p:sp>
            <p:nvSpPr>
              <p:cNvPr id="14" name="bk object 22"/>
              <p:cNvSpPr/>
              <p:nvPr/>
            </p:nvSpPr>
            <p:spPr>
              <a:xfrm>
                <a:off x="6106766" y="0"/>
                <a:ext cx="549275" cy="1009015"/>
              </a:xfrm>
              <a:custGeom>
                <a:avLst/>
                <a:gdLst/>
                <a:ahLst/>
                <a:cxnLst/>
                <a:rect l="l" t="t" r="r" b="b"/>
                <a:pathLst>
                  <a:path w="549275" h="1009015">
                    <a:moveTo>
                      <a:pt x="548702" y="1008559"/>
                    </a:moveTo>
                    <a:lnTo>
                      <a:pt x="0" y="0"/>
                    </a:lnTo>
                  </a:path>
                </a:pathLst>
              </a:custGeom>
              <a:ln w="9626">
                <a:solidFill>
                  <a:srgbClr val="FFFFFF"/>
                </a:solidFill>
              </a:ln>
            </p:spPr>
            <p:txBody>
              <a:bodyPr wrap="square" lIns="0" tIns="0" rIns="0" bIns="0" rtlCol="0"/>
              <a:lstStyle/>
              <a:p>
                <a:endParaRPr/>
              </a:p>
            </p:txBody>
          </p:sp>
          <p:sp>
            <p:nvSpPr>
              <p:cNvPr id="15" name="bk object 23"/>
              <p:cNvSpPr/>
              <p:nvPr/>
            </p:nvSpPr>
            <p:spPr>
              <a:xfrm>
                <a:off x="6029483" y="0"/>
                <a:ext cx="549275" cy="1009015"/>
              </a:xfrm>
              <a:custGeom>
                <a:avLst/>
                <a:gdLst/>
                <a:ahLst/>
                <a:cxnLst/>
                <a:rect l="l" t="t" r="r" b="b"/>
                <a:pathLst>
                  <a:path w="549275" h="1009015">
                    <a:moveTo>
                      <a:pt x="548700" y="1008559"/>
                    </a:moveTo>
                    <a:lnTo>
                      <a:pt x="0" y="0"/>
                    </a:lnTo>
                  </a:path>
                </a:pathLst>
              </a:custGeom>
              <a:ln w="9626">
                <a:solidFill>
                  <a:srgbClr val="FFFFFF"/>
                </a:solidFill>
              </a:ln>
            </p:spPr>
            <p:txBody>
              <a:bodyPr wrap="square" lIns="0" tIns="0" rIns="0" bIns="0" rtlCol="0"/>
              <a:lstStyle/>
              <a:p>
                <a:endParaRPr/>
              </a:p>
            </p:txBody>
          </p:sp>
          <p:sp>
            <p:nvSpPr>
              <p:cNvPr id="16" name="bk object 24"/>
              <p:cNvSpPr/>
              <p:nvPr/>
            </p:nvSpPr>
            <p:spPr>
              <a:xfrm>
                <a:off x="5952190" y="0"/>
                <a:ext cx="549275" cy="1009015"/>
              </a:xfrm>
              <a:custGeom>
                <a:avLst/>
                <a:gdLst/>
                <a:ahLst/>
                <a:cxnLst/>
                <a:rect l="l" t="t" r="r" b="b"/>
                <a:pathLst>
                  <a:path w="549275" h="1009015">
                    <a:moveTo>
                      <a:pt x="548701" y="1008560"/>
                    </a:moveTo>
                    <a:lnTo>
                      <a:pt x="0" y="0"/>
                    </a:lnTo>
                  </a:path>
                </a:pathLst>
              </a:custGeom>
              <a:ln w="9626">
                <a:solidFill>
                  <a:srgbClr val="FFFFFF"/>
                </a:solidFill>
              </a:ln>
            </p:spPr>
            <p:txBody>
              <a:bodyPr wrap="square" lIns="0" tIns="0" rIns="0" bIns="0" rtlCol="0"/>
              <a:lstStyle/>
              <a:p>
                <a:endParaRPr/>
              </a:p>
            </p:txBody>
          </p:sp>
          <p:sp>
            <p:nvSpPr>
              <p:cNvPr id="17" name="bk object 25"/>
              <p:cNvSpPr/>
              <p:nvPr/>
            </p:nvSpPr>
            <p:spPr>
              <a:xfrm>
                <a:off x="5874902" y="0"/>
                <a:ext cx="549275" cy="1009015"/>
              </a:xfrm>
              <a:custGeom>
                <a:avLst/>
                <a:gdLst/>
                <a:ahLst/>
                <a:cxnLst/>
                <a:rect l="l" t="t" r="r" b="b"/>
                <a:pathLst>
                  <a:path w="549275" h="1009015">
                    <a:moveTo>
                      <a:pt x="548703" y="1008560"/>
                    </a:moveTo>
                    <a:lnTo>
                      <a:pt x="0" y="0"/>
                    </a:lnTo>
                  </a:path>
                </a:pathLst>
              </a:custGeom>
              <a:ln w="9626">
                <a:solidFill>
                  <a:srgbClr val="FFFFFF"/>
                </a:solidFill>
              </a:ln>
            </p:spPr>
            <p:txBody>
              <a:bodyPr wrap="square" lIns="0" tIns="0" rIns="0" bIns="0" rtlCol="0"/>
              <a:lstStyle/>
              <a:p>
                <a:endParaRPr/>
              </a:p>
            </p:txBody>
          </p:sp>
          <p:sp>
            <p:nvSpPr>
              <p:cNvPr id="18" name="bk object 26"/>
              <p:cNvSpPr/>
              <p:nvPr/>
            </p:nvSpPr>
            <p:spPr>
              <a:xfrm>
                <a:off x="5797586" y="0"/>
                <a:ext cx="549275" cy="1009015"/>
              </a:xfrm>
              <a:custGeom>
                <a:avLst/>
                <a:gdLst/>
                <a:ahLst/>
                <a:cxnLst/>
                <a:rect l="l" t="t" r="r" b="b"/>
                <a:pathLst>
                  <a:path w="549275" h="1009015">
                    <a:moveTo>
                      <a:pt x="548704" y="1008561"/>
                    </a:moveTo>
                    <a:lnTo>
                      <a:pt x="0" y="0"/>
                    </a:lnTo>
                  </a:path>
                </a:pathLst>
              </a:custGeom>
              <a:ln w="9626">
                <a:solidFill>
                  <a:srgbClr val="FFFFFF"/>
                </a:solidFill>
              </a:ln>
            </p:spPr>
            <p:txBody>
              <a:bodyPr wrap="square" lIns="0" tIns="0" rIns="0" bIns="0" rtlCol="0"/>
              <a:lstStyle/>
              <a:p>
                <a:endParaRPr/>
              </a:p>
            </p:txBody>
          </p:sp>
          <p:sp>
            <p:nvSpPr>
              <p:cNvPr id="19" name="bk object 27"/>
              <p:cNvSpPr/>
              <p:nvPr/>
            </p:nvSpPr>
            <p:spPr>
              <a:xfrm>
                <a:off x="5720292" y="0"/>
                <a:ext cx="549275" cy="1009015"/>
              </a:xfrm>
              <a:custGeom>
                <a:avLst/>
                <a:gdLst/>
                <a:ahLst/>
                <a:cxnLst/>
                <a:rect l="l" t="t" r="r" b="b"/>
                <a:pathLst>
                  <a:path w="549275" h="1009015">
                    <a:moveTo>
                      <a:pt x="548703" y="1008561"/>
                    </a:moveTo>
                    <a:lnTo>
                      <a:pt x="0" y="0"/>
                    </a:lnTo>
                  </a:path>
                </a:pathLst>
              </a:custGeom>
              <a:ln w="9626">
                <a:solidFill>
                  <a:srgbClr val="FFFFFF"/>
                </a:solidFill>
              </a:ln>
            </p:spPr>
            <p:txBody>
              <a:bodyPr wrap="square" lIns="0" tIns="0" rIns="0" bIns="0" rtlCol="0"/>
              <a:lstStyle/>
              <a:p>
                <a:endParaRPr/>
              </a:p>
            </p:txBody>
          </p:sp>
          <p:sp>
            <p:nvSpPr>
              <p:cNvPr id="20" name="bk object 28"/>
              <p:cNvSpPr/>
              <p:nvPr/>
            </p:nvSpPr>
            <p:spPr>
              <a:xfrm>
                <a:off x="5642996" y="0"/>
                <a:ext cx="549275" cy="1009015"/>
              </a:xfrm>
              <a:custGeom>
                <a:avLst/>
                <a:gdLst/>
                <a:ahLst/>
                <a:cxnLst/>
                <a:rect l="l" t="t" r="r" b="b"/>
                <a:pathLst>
                  <a:path w="549275" h="1009015">
                    <a:moveTo>
                      <a:pt x="548701" y="1008562"/>
                    </a:moveTo>
                    <a:lnTo>
                      <a:pt x="0" y="0"/>
                    </a:lnTo>
                  </a:path>
                </a:pathLst>
              </a:custGeom>
              <a:ln w="9626">
                <a:solidFill>
                  <a:srgbClr val="FFFFFF"/>
                </a:solidFill>
              </a:ln>
            </p:spPr>
            <p:txBody>
              <a:bodyPr wrap="square" lIns="0" tIns="0" rIns="0" bIns="0" rtlCol="0"/>
              <a:lstStyle/>
              <a:p>
                <a:endParaRPr/>
              </a:p>
            </p:txBody>
          </p:sp>
          <p:sp>
            <p:nvSpPr>
              <p:cNvPr id="21" name="bk object 29"/>
              <p:cNvSpPr/>
              <p:nvPr/>
            </p:nvSpPr>
            <p:spPr>
              <a:xfrm>
                <a:off x="5565704" y="0"/>
                <a:ext cx="549275" cy="1009015"/>
              </a:xfrm>
              <a:custGeom>
                <a:avLst/>
                <a:gdLst/>
                <a:ahLst/>
                <a:cxnLst/>
                <a:rect l="l" t="t" r="r" b="b"/>
                <a:pathLst>
                  <a:path w="549275" h="1009015">
                    <a:moveTo>
                      <a:pt x="548702" y="1008562"/>
                    </a:moveTo>
                    <a:lnTo>
                      <a:pt x="0" y="0"/>
                    </a:lnTo>
                  </a:path>
                </a:pathLst>
              </a:custGeom>
              <a:ln w="9626">
                <a:solidFill>
                  <a:srgbClr val="FFFFFF"/>
                </a:solidFill>
              </a:ln>
            </p:spPr>
            <p:txBody>
              <a:bodyPr wrap="square" lIns="0" tIns="0" rIns="0" bIns="0" rtlCol="0"/>
              <a:lstStyle/>
              <a:p>
                <a:endParaRPr/>
              </a:p>
            </p:txBody>
          </p:sp>
          <p:sp>
            <p:nvSpPr>
              <p:cNvPr id="22" name="bk object 30"/>
              <p:cNvSpPr/>
              <p:nvPr/>
            </p:nvSpPr>
            <p:spPr>
              <a:xfrm>
                <a:off x="5488413" y="0"/>
                <a:ext cx="549275" cy="1009015"/>
              </a:xfrm>
              <a:custGeom>
                <a:avLst/>
                <a:gdLst/>
                <a:ahLst/>
                <a:cxnLst/>
                <a:rect l="l" t="t" r="r" b="b"/>
                <a:pathLst>
                  <a:path w="549275" h="1009015">
                    <a:moveTo>
                      <a:pt x="548703" y="1008562"/>
                    </a:moveTo>
                    <a:lnTo>
                      <a:pt x="0" y="0"/>
                    </a:lnTo>
                  </a:path>
                </a:pathLst>
              </a:custGeom>
              <a:ln w="9626">
                <a:solidFill>
                  <a:srgbClr val="FFFFFF"/>
                </a:solidFill>
              </a:ln>
            </p:spPr>
            <p:txBody>
              <a:bodyPr wrap="square" lIns="0" tIns="0" rIns="0" bIns="0" rtlCol="0"/>
              <a:lstStyle/>
              <a:p>
                <a:endParaRPr/>
              </a:p>
            </p:txBody>
          </p:sp>
          <p:sp>
            <p:nvSpPr>
              <p:cNvPr id="23" name="bk object 31"/>
              <p:cNvSpPr/>
              <p:nvPr/>
            </p:nvSpPr>
            <p:spPr>
              <a:xfrm>
                <a:off x="5411120" y="0"/>
                <a:ext cx="549275" cy="1009015"/>
              </a:xfrm>
              <a:custGeom>
                <a:avLst/>
                <a:gdLst/>
                <a:ahLst/>
                <a:cxnLst/>
                <a:rect l="l" t="t" r="r" b="b"/>
                <a:pathLst>
                  <a:path w="549275" h="1009015">
                    <a:moveTo>
                      <a:pt x="548702" y="1008563"/>
                    </a:moveTo>
                    <a:lnTo>
                      <a:pt x="0" y="0"/>
                    </a:lnTo>
                  </a:path>
                </a:pathLst>
              </a:custGeom>
              <a:ln w="9626">
                <a:solidFill>
                  <a:srgbClr val="FFFFFF"/>
                </a:solidFill>
              </a:ln>
            </p:spPr>
            <p:txBody>
              <a:bodyPr wrap="square" lIns="0" tIns="0" rIns="0" bIns="0" rtlCol="0"/>
              <a:lstStyle/>
              <a:p>
                <a:endParaRPr/>
              </a:p>
            </p:txBody>
          </p:sp>
          <p:sp>
            <p:nvSpPr>
              <p:cNvPr id="24" name="bk object 32"/>
              <p:cNvSpPr/>
              <p:nvPr/>
            </p:nvSpPr>
            <p:spPr>
              <a:xfrm>
                <a:off x="5333807" y="0"/>
                <a:ext cx="549275" cy="1009015"/>
              </a:xfrm>
              <a:custGeom>
                <a:avLst/>
                <a:gdLst/>
                <a:ahLst/>
                <a:cxnLst/>
                <a:rect l="l" t="t" r="r" b="b"/>
                <a:pathLst>
                  <a:path w="549275" h="1009015">
                    <a:moveTo>
                      <a:pt x="548706" y="1008563"/>
                    </a:moveTo>
                    <a:lnTo>
                      <a:pt x="0" y="0"/>
                    </a:lnTo>
                  </a:path>
                </a:pathLst>
              </a:custGeom>
              <a:ln w="9626">
                <a:solidFill>
                  <a:srgbClr val="FFFFFF"/>
                </a:solidFill>
              </a:ln>
            </p:spPr>
            <p:txBody>
              <a:bodyPr wrap="square" lIns="0" tIns="0" rIns="0" bIns="0" rtlCol="0"/>
              <a:lstStyle/>
              <a:p>
                <a:endParaRPr/>
              </a:p>
            </p:txBody>
          </p:sp>
          <p:sp>
            <p:nvSpPr>
              <p:cNvPr id="25" name="bk object 33"/>
              <p:cNvSpPr/>
              <p:nvPr/>
            </p:nvSpPr>
            <p:spPr>
              <a:xfrm>
                <a:off x="5256522" y="0"/>
                <a:ext cx="549275" cy="1009015"/>
              </a:xfrm>
              <a:custGeom>
                <a:avLst/>
                <a:gdLst/>
                <a:ahLst/>
                <a:cxnLst/>
                <a:rect l="l" t="t" r="r" b="b"/>
                <a:pathLst>
                  <a:path w="549275" h="1009015">
                    <a:moveTo>
                      <a:pt x="548703" y="1008564"/>
                    </a:moveTo>
                    <a:lnTo>
                      <a:pt x="0" y="0"/>
                    </a:lnTo>
                  </a:path>
                </a:pathLst>
              </a:custGeom>
              <a:ln w="9626">
                <a:solidFill>
                  <a:srgbClr val="FFFFFF"/>
                </a:solidFill>
              </a:ln>
            </p:spPr>
            <p:txBody>
              <a:bodyPr wrap="square" lIns="0" tIns="0" rIns="0" bIns="0" rtlCol="0"/>
              <a:lstStyle/>
              <a:p>
                <a:endParaRPr/>
              </a:p>
            </p:txBody>
          </p:sp>
          <p:sp>
            <p:nvSpPr>
              <p:cNvPr id="26" name="bk object 34"/>
              <p:cNvSpPr/>
              <p:nvPr/>
            </p:nvSpPr>
            <p:spPr>
              <a:xfrm>
                <a:off x="5179219" y="0"/>
                <a:ext cx="549275" cy="1009015"/>
              </a:xfrm>
              <a:custGeom>
                <a:avLst/>
                <a:gdLst/>
                <a:ahLst/>
                <a:cxnLst/>
                <a:rect l="l" t="t" r="r" b="b"/>
                <a:pathLst>
                  <a:path w="549275" h="1009015">
                    <a:moveTo>
                      <a:pt x="548704" y="1008564"/>
                    </a:moveTo>
                    <a:lnTo>
                      <a:pt x="0" y="0"/>
                    </a:lnTo>
                  </a:path>
                </a:pathLst>
              </a:custGeom>
              <a:ln w="9626">
                <a:solidFill>
                  <a:srgbClr val="FFFFFF"/>
                </a:solidFill>
              </a:ln>
            </p:spPr>
            <p:txBody>
              <a:bodyPr wrap="square" lIns="0" tIns="0" rIns="0" bIns="0" rtlCol="0"/>
              <a:lstStyle/>
              <a:p>
                <a:endParaRPr/>
              </a:p>
            </p:txBody>
          </p:sp>
          <p:sp>
            <p:nvSpPr>
              <p:cNvPr id="27" name="bk object 35"/>
              <p:cNvSpPr/>
              <p:nvPr/>
            </p:nvSpPr>
            <p:spPr>
              <a:xfrm>
                <a:off x="5099398" y="0"/>
                <a:ext cx="549275" cy="1009015"/>
              </a:xfrm>
              <a:custGeom>
                <a:avLst/>
                <a:gdLst/>
                <a:ahLst/>
                <a:cxnLst/>
                <a:rect l="l" t="t" r="r" b="b"/>
                <a:pathLst>
                  <a:path w="549275" h="1009015">
                    <a:moveTo>
                      <a:pt x="548703" y="1008564"/>
                    </a:moveTo>
                    <a:lnTo>
                      <a:pt x="0" y="0"/>
                    </a:lnTo>
                  </a:path>
                </a:pathLst>
              </a:custGeom>
              <a:ln w="9626">
                <a:solidFill>
                  <a:srgbClr val="FFFFFF"/>
                </a:solidFill>
              </a:ln>
            </p:spPr>
            <p:txBody>
              <a:bodyPr wrap="square" lIns="0" tIns="0" rIns="0" bIns="0" rtlCol="0"/>
              <a:lstStyle/>
              <a:p>
                <a:endParaRPr/>
              </a:p>
            </p:txBody>
          </p:sp>
          <p:sp>
            <p:nvSpPr>
              <p:cNvPr id="28" name="bk object 36"/>
              <p:cNvSpPr/>
              <p:nvPr/>
            </p:nvSpPr>
            <p:spPr>
              <a:xfrm>
                <a:off x="5022086" y="0"/>
                <a:ext cx="549275" cy="1009015"/>
              </a:xfrm>
              <a:custGeom>
                <a:avLst/>
                <a:gdLst/>
                <a:ahLst/>
                <a:cxnLst/>
                <a:rect l="l" t="t" r="r" b="b"/>
                <a:pathLst>
                  <a:path w="549275" h="1009015">
                    <a:moveTo>
                      <a:pt x="548706" y="1008565"/>
                    </a:moveTo>
                    <a:lnTo>
                      <a:pt x="0" y="0"/>
                    </a:lnTo>
                  </a:path>
                </a:pathLst>
              </a:custGeom>
              <a:ln w="9626">
                <a:solidFill>
                  <a:srgbClr val="FFFFFF"/>
                </a:solidFill>
              </a:ln>
            </p:spPr>
            <p:txBody>
              <a:bodyPr wrap="square" lIns="0" tIns="0" rIns="0" bIns="0" rtlCol="0"/>
              <a:lstStyle/>
              <a:p>
                <a:endParaRPr/>
              </a:p>
            </p:txBody>
          </p:sp>
          <p:sp>
            <p:nvSpPr>
              <p:cNvPr id="29" name="bk object 37"/>
              <p:cNvSpPr/>
              <p:nvPr/>
            </p:nvSpPr>
            <p:spPr>
              <a:xfrm>
                <a:off x="4944793" y="0"/>
                <a:ext cx="549275" cy="1009015"/>
              </a:xfrm>
              <a:custGeom>
                <a:avLst/>
                <a:gdLst/>
                <a:ahLst/>
                <a:cxnLst/>
                <a:rect l="l" t="t" r="r" b="b"/>
                <a:pathLst>
                  <a:path w="549275" h="1009015">
                    <a:moveTo>
                      <a:pt x="548707" y="1008565"/>
                    </a:moveTo>
                    <a:lnTo>
                      <a:pt x="0" y="0"/>
                    </a:lnTo>
                  </a:path>
                </a:pathLst>
              </a:custGeom>
              <a:ln w="9626">
                <a:solidFill>
                  <a:srgbClr val="FFFFFF"/>
                </a:solidFill>
              </a:ln>
            </p:spPr>
            <p:txBody>
              <a:bodyPr wrap="square" lIns="0" tIns="0" rIns="0" bIns="0" rtlCol="0"/>
              <a:lstStyle/>
              <a:p>
                <a:endParaRPr/>
              </a:p>
            </p:txBody>
          </p:sp>
          <p:sp>
            <p:nvSpPr>
              <p:cNvPr id="30" name="bk object 38"/>
              <p:cNvSpPr/>
              <p:nvPr/>
            </p:nvSpPr>
            <p:spPr>
              <a:xfrm>
                <a:off x="4867476" y="0"/>
                <a:ext cx="549275" cy="1009015"/>
              </a:xfrm>
              <a:custGeom>
                <a:avLst/>
                <a:gdLst/>
                <a:ahLst/>
                <a:cxnLst/>
                <a:rect l="l" t="t" r="r" b="b"/>
                <a:pathLst>
                  <a:path w="549275" h="1009015">
                    <a:moveTo>
                      <a:pt x="548707" y="1008566"/>
                    </a:moveTo>
                    <a:lnTo>
                      <a:pt x="0" y="0"/>
                    </a:lnTo>
                  </a:path>
                </a:pathLst>
              </a:custGeom>
              <a:ln w="9626">
                <a:solidFill>
                  <a:srgbClr val="FFFFFF"/>
                </a:solidFill>
              </a:ln>
            </p:spPr>
            <p:txBody>
              <a:bodyPr wrap="square" lIns="0" tIns="0" rIns="0" bIns="0" rtlCol="0"/>
              <a:lstStyle/>
              <a:p>
                <a:endParaRPr/>
              </a:p>
            </p:txBody>
          </p:sp>
          <p:sp>
            <p:nvSpPr>
              <p:cNvPr id="31" name="bk object 39"/>
              <p:cNvSpPr/>
              <p:nvPr/>
            </p:nvSpPr>
            <p:spPr>
              <a:xfrm>
                <a:off x="4790193" y="0"/>
                <a:ext cx="549275" cy="1009015"/>
              </a:xfrm>
              <a:custGeom>
                <a:avLst/>
                <a:gdLst/>
                <a:ahLst/>
                <a:cxnLst/>
                <a:rect l="l" t="t" r="r" b="b"/>
                <a:pathLst>
                  <a:path w="549275" h="1009015">
                    <a:moveTo>
                      <a:pt x="548705" y="1008566"/>
                    </a:moveTo>
                    <a:lnTo>
                      <a:pt x="0" y="0"/>
                    </a:lnTo>
                  </a:path>
                </a:pathLst>
              </a:custGeom>
              <a:ln w="9626">
                <a:solidFill>
                  <a:srgbClr val="FFFFFF"/>
                </a:solidFill>
              </a:ln>
            </p:spPr>
            <p:txBody>
              <a:bodyPr wrap="square" lIns="0" tIns="0" rIns="0" bIns="0" rtlCol="0"/>
              <a:lstStyle/>
              <a:p>
                <a:endParaRPr/>
              </a:p>
            </p:txBody>
          </p:sp>
          <p:sp>
            <p:nvSpPr>
              <p:cNvPr id="32" name="bk object 40"/>
              <p:cNvSpPr/>
              <p:nvPr/>
            </p:nvSpPr>
            <p:spPr>
              <a:xfrm>
                <a:off x="4712903" y="0"/>
                <a:ext cx="549275" cy="1009015"/>
              </a:xfrm>
              <a:custGeom>
                <a:avLst/>
                <a:gdLst/>
                <a:ahLst/>
                <a:cxnLst/>
                <a:rect l="l" t="t" r="r" b="b"/>
                <a:pathLst>
                  <a:path w="549275" h="1009015">
                    <a:moveTo>
                      <a:pt x="548706" y="1008567"/>
                    </a:moveTo>
                    <a:lnTo>
                      <a:pt x="0" y="0"/>
                    </a:lnTo>
                  </a:path>
                </a:pathLst>
              </a:custGeom>
              <a:ln w="9626">
                <a:solidFill>
                  <a:srgbClr val="FFFFFF"/>
                </a:solidFill>
              </a:ln>
            </p:spPr>
            <p:txBody>
              <a:bodyPr wrap="square" lIns="0" tIns="0" rIns="0" bIns="0" rtlCol="0"/>
              <a:lstStyle/>
              <a:p>
                <a:endParaRPr/>
              </a:p>
            </p:txBody>
          </p:sp>
          <p:sp>
            <p:nvSpPr>
              <p:cNvPr id="33" name="bk object 41"/>
              <p:cNvSpPr/>
              <p:nvPr/>
            </p:nvSpPr>
            <p:spPr>
              <a:xfrm>
                <a:off x="4635610" y="0"/>
                <a:ext cx="549275" cy="1009015"/>
              </a:xfrm>
              <a:custGeom>
                <a:avLst/>
                <a:gdLst/>
                <a:ahLst/>
                <a:cxnLst/>
                <a:rect l="l" t="t" r="r" b="b"/>
                <a:pathLst>
                  <a:path w="549275" h="1009015">
                    <a:moveTo>
                      <a:pt x="548707" y="1008567"/>
                    </a:moveTo>
                    <a:lnTo>
                      <a:pt x="0" y="0"/>
                    </a:lnTo>
                  </a:path>
                </a:pathLst>
              </a:custGeom>
              <a:ln w="9626">
                <a:solidFill>
                  <a:srgbClr val="FFFFFF"/>
                </a:solidFill>
              </a:ln>
            </p:spPr>
            <p:txBody>
              <a:bodyPr wrap="square" lIns="0" tIns="0" rIns="0" bIns="0" rtlCol="0"/>
              <a:lstStyle/>
              <a:p>
                <a:endParaRPr/>
              </a:p>
            </p:txBody>
          </p:sp>
          <p:sp>
            <p:nvSpPr>
              <p:cNvPr id="34" name="bk object 42"/>
              <p:cNvSpPr/>
              <p:nvPr/>
            </p:nvSpPr>
            <p:spPr>
              <a:xfrm>
                <a:off x="4558316" y="0"/>
                <a:ext cx="549275" cy="1009015"/>
              </a:xfrm>
              <a:custGeom>
                <a:avLst/>
                <a:gdLst/>
                <a:ahLst/>
                <a:cxnLst/>
                <a:rect l="l" t="t" r="r" b="b"/>
                <a:pathLst>
                  <a:path w="549275" h="1009015">
                    <a:moveTo>
                      <a:pt x="548706" y="1008567"/>
                    </a:moveTo>
                    <a:lnTo>
                      <a:pt x="0" y="0"/>
                    </a:lnTo>
                  </a:path>
                </a:pathLst>
              </a:custGeom>
              <a:ln w="9626">
                <a:solidFill>
                  <a:srgbClr val="FFFFFF"/>
                </a:solidFill>
              </a:ln>
            </p:spPr>
            <p:txBody>
              <a:bodyPr wrap="square" lIns="0" tIns="0" rIns="0" bIns="0" rtlCol="0"/>
              <a:lstStyle/>
              <a:p>
                <a:endParaRPr/>
              </a:p>
            </p:txBody>
          </p:sp>
          <p:sp>
            <p:nvSpPr>
              <p:cNvPr id="35" name="bk object 43"/>
              <p:cNvSpPr/>
              <p:nvPr/>
            </p:nvSpPr>
            <p:spPr>
              <a:xfrm>
                <a:off x="4481002" y="0"/>
                <a:ext cx="549275" cy="1009015"/>
              </a:xfrm>
              <a:custGeom>
                <a:avLst/>
                <a:gdLst/>
                <a:ahLst/>
                <a:cxnLst/>
                <a:rect l="l" t="t" r="r" b="b"/>
                <a:pathLst>
                  <a:path w="549275" h="1009015">
                    <a:moveTo>
                      <a:pt x="548708" y="1008568"/>
                    </a:moveTo>
                    <a:lnTo>
                      <a:pt x="0" y="0"/>
                    </a:lnTo>
                  </a:path>
                </a:pathLst>
              </a:custGeom>
              <a:ln w="9626">
                <a:solidFill>
                  <a:srgbClr val="FFFFFF"/>
                </a:solidFill>
              </a:ln>
            </p:spPr>
            <p:txBody>
              <a:bodyPr wrap="square" lIns="0" tIns="0" rIns="0" bIns="0" rtlCol="0"/>
              <a:lstStyle/>
              <a:p>
                <a:endParaRPr/>
              </a:p>
            </p:txBody>
          </p:sp>
          <p:sp>
            <p:nvSpPr>
              <p:cNvPr id="36" name="bk object 44"/>
              <p:cNvSpPr/>
              <p:nvPr/>
            </p:nvSpPr>
            <p:spPr>
              <a:xfrm>
                <a:off x="4403708" y="0"/>
                <a:ext cx="549275" cy="1009015"/>
              </a:xfrm>
              <a:custGeom>
                <a:avLst/>
                <a:gdLst/>
                <a:ahLst/>
                <a:cxnLst/>
                <a:rect l="l" t="t" r="r" b="b"/>
                <a:pathLst>
                  <a:path w="549275" h="1009015">
                    <a:moveTo>
                      <a:pt x="548707" y="1008568"/>
                    </a:moveTo>
                    <a:lnTo>
                      <a:pt x="0" y="0"/>
                    </a:lnTo>
                  </a:path>
                </a:pathLst>
              </a:custGeom>
              <a:ln w="9626">
                <a:solidFill>
                  <a:srgbClr val="FFFFFF"/>
                </a:solidFill>
              </a:ln>
            </p:spPr>
            <p:txBody>
              <a:bodyPr wrap="square" lIns="0" tIns="0" rIns="0" bIns="0" rtlCol="0"/>
              <a:lstStyle/>
              <a:p>
                <a:endParaRPr/>
              </a:p>
            </p:txBody>
          </p:sp>
          <p:sp>
            <p:nvSpPr>
              <p:cNvPr id="37" name="bk object 45"/>
              <p:cNvSpPr/>
              <p:nvPr/>
            </p:nvSpPr>
            <p:spPr>
              <a:xfrm>
                <a:off x="4326418" y="0"/>
                <a:ext cx="549275" cy="1009015"/>
              </a:xfrm>
              <a:custGeom>
                <a:avLst/>
                <a:gdLst/>
                <a:ahLst/>
                <a:cxnLst/>
                <a:rect l="l" t="t" r="r" b="b"/>
                <a:pathLst>
                  <a:path w="549275" h="1009015">
                    <a:moveTo>
                      <a:pt x="548709" y="1008569"/>
                    </a:moveTo>
                    <a:lnTo>
                      <a:pt x="0" y="0"/>
                    </a:lnTo>
                  </a:path>
                </a:pathLst>
              </a:custGeom>
              <a:ln w="9626">
                <a:solidFill>
                  <a:srgbClr val="FFFFFF"/>
                </a:solidFill>
              </a:ln>
            </p:spPr>
            <p:txBody>
              <a:bodyPr wrap="square" lIns="0" tIns="0" rIns="0" bIns="0" rtlCol="0"/>
              <a:lstStyle/>
              <a:p>
                <a:endParaRPr/>
              </a:p>
            </p:txBody>
          </p:sp>
          <p:sp>
            <p:nvSpPr>
              <p:cNvPr id="38" name="bk object 46"/>
              <p:cNvSpPr/>
              <p:nvPr/>
            </p:nvSpPr>
            <p:spPr>
              <a:xfrm>
                <a:off x="4249122" y="0"/>
                <a:ext cx="549275" cy="1009015"/>
              </a:xfrm>
              <a:custGeom>
                <a:avLst/>
                <a:gdLst/>
                <a:ahLst/>
                <a:cxnLst/>
                <a:rect l="l" t="t" r="r" b="b"/>
                <a:pathLst>
                  <a:path w="549275" h="1009015">
                    <a:moveTo>
                      <a:pt x="548707" y="1008569"/>
                    </a:moveTo>
                    <a:lnTo>
                      <a:pt x="0" y="0"/>
                    </a:lnTo>
                  </a:path>
                </a:pathLst>
              </a:custGeom>
              <a:ln w="9626">
                <a:solidFill>
                  <a:srgbClr val="FFFFFF"/>
                </a:solidFill>
              </a:ln>
            </p:spPr>
            <p:txBody>
              <a:bodyPr wrap="square" lIns="0" tIns="0" rIns="0" bIns="0" rtlCol="0"/>
              <a:lstStyle/>
              <a:p>
                <a:endParaRPr/>
              </a:p>
            </p:txBody>
          </p:sp>
          <p:sp>
            <p:nvSpPr>
              <p:cNvPr id="39" name="bk object 47"/>
              <p:cNvSpPr/>
              <p:nvPr/>
            </p:nvSpPr>
            <p:spPr>
              <a:xfrm>
                <a:off x="4171830" y="0"/>
                <a:ext cx="549275" cy="1009015"/>
              </a:xfrm>
              <a:custGeom>
                <a:avLst/>
                <a:gdLst/>
                <a:ahLst/>
                <a:cxnLst/>
                <a:rect l="l" t="t" r="r" b="b"/>
                <a:pathLst>
                  <a:path w="549275" h="1009015">
                    <a:moveTo>
                      <a:pt x="548707" y="1008570"/>
                    </a:moveTo>
                    <a:lnTo>
                      <a:pt x="0" y="0"/>
                    </a:lnTo>
                  </a:path>
                </a:pathLst>
              </a:custGeom>
              <a:ln w="9626">
                <a:solidFill>
                  <a:srgbClr val="FFFFFF"/>
                </a:solidFill>
              </a:ln>
            </p:spPr>
            <p:txBody>
              <a:bodyPr wrap="square" lIns="0" tIns="0" rIns="0" bIns="0" rtlCol="0"/>
              <a:lstStyle/>
              <a:p>
                <a:endParaRPr/>
              </a:p>
            </p:txBody>
          </p:sp>
          <p:sp>
            <p:nvSpPr>
              <p:cNvPr id="40" name="bk object 48"/>
              <p:cNvSpPr/>
              <p:nvPr/>
            </p:nvSpPr>
            <p:spPr>
              <a:xfrm>
                <a:off x="4094512" y="0"/>
                <a:ext cx="549275" cy="1009015"/>
              </a:xfrm>
              <a:custGeom>
                <a:avLst/>
                <a:gdLst/>
                <a:ahLst/>
                <a:cxnLst/>
                <a:rect l="l" t="t" r="r" b="b"/>
                <a:pathLst>
                  <a:path w="549275" h="1009015">
                    <a:moveTo>
                      <a:pt x="548707" y="1008570"/>
                    </a:moveTo>
                    <a:lnTo>
                      <a:pt x="0" y="0"/>
                    </a:lnTo>
                  </a:path>
                </a:pathLst>
              </a:custGeom>
              <a:ln w="9626">
                <a:solidFill>
                  <a:srgbClr val="FFFFFF"/>
                </a:solidFill>
              </a:ln>
            </p:spPr>
            <p:txBody>
              <a:bodyPr wrap="square" lIns="0" tIns="0" rIns="0" bIns="0" rtlCol="0"/>
              <a:lstStyle/>
              <a:p>
                <a:endParaRPr/>
              </a:p>
            </p:txBody>
          </p:sp>
          <p:sp>
            <p:nvSpPr>
              <p:cNvPr id="41" name="bk object 49"/>
              <p:cNvSpPr/>
              <p:nvPr/>
            </p:nvSpPr>
            <p:spPr>
              <a:xfrm>
                <a:off x="4017231" y="0"/>
                <a:ext cx="549275" cy="1009015"/>
              </a:xfrm>
              <a:custGeom>
                <a:avLst/>
                <a:gdLst/>
                <a:ahLst/>
                <a:cxnLst/>
                <a:rect l="l" t="t" r="r" b="b"/>
                <a:pathLst>
                  <a:path w="549275" h="1009015">
                    <a:moveTo>
                      <a:pt x="548706" y="1008570"/>
                    </a:moveTo>
                    <a:lnTo>
                      <a:pt x="0" y="0"/>
                    </a:lnTo>
                  </a:path>
                </a:pathLst>
              </a:custGeom>
              <a:ln w="9626">
                <a:solidFill>
                  <a:srgbClr val="FFFFFF"/>
                </a:solidFill>
              </a:ln>
            </p:spPr>
            <p:txBody>
              <a:bodyPr wrap="square" lIns="0" tIns="0" rIns="0" bIns="0" rtlCol="0"/>
              <a:lstStyle/>
              <a:p>
                <a:endParaRPr/>
              </a:p>
            </p:txBody>
          </p:sp>
          <p:sp>
            <p:nvSpPr>
              <p:cNvPr id="42" name="bk object 50"/>
              <p:cNvSpPr/>
              <p:nvPr/>
            </p:nvSpPr>
            <p:spPr>
              <a:xfrm>
                <a:off x="3939939" y="0"/>
                <a:ext cx="549275" cy="1009015"/>
              </a:xfrm>
              <a:custGeom>
                <a:avLst/>
                <a:gdLst/>
                <a:ahLst/>
                <a:cxnLst/>
                <a:rect l="l" t="t" r="r" b="b"/>
                <a:pathLst>
                  <a:path w="549275" h="1009015">
                    <a:moveTo>
                      <a:pt x="548707" y="1008571"/>
                    </a:moveTo>
                    <a:lnTo>
                      <a:pt x="0" y="0"/>
                    </a:lnTo>
                  </a:path>
                </a:pathLst>
              </a:custGeom>
              <a:ln w="9626">
                <a:solidFill>
                  <a:srgbClr val="FFFFFF"/>
                </a:solidFill>
              </a:ln>
            </p:spPr>
            <p:txBody>
              <a:bodyPr wrap="square" lIns="0" tIns="0" rIns="0" bIns="0" rtlCol="0"/>
              <a:lstStyle/>
              <a:p>
                <a:endParaRPr/>
              </a:p>
            </p:txBody>
          </p:sp>
          <p:sp>
            <p:nvSpPr>
              <p:cNvPr id="43" name="bk object 51"/>
              <p:cNvSpPr/>
              <p:nvPr/>
            </p:nvSpPr>
            <p:spPr>
              <a:xfrm>
                <a:off x="3862650" y="0"/>
                <a:ext cx="549275" cy="1009015"/>
              </a:xfrm>
              <a:custGeom>
                <a:avLst/>
                <a:gdLst/>
                <a:ahLst/>
                <a:cxnLst/>
                <a:rect l="l" t="t" r="r" b="b"/>
                <a:pathLst>
                  <a:path w="549275" h="1009015">
                    <a:moveTo>
                      <a:pt x="548709" y="1008571"/>
                    </a:moveTo>
                    <a:lnTo>
                      <a:pt x="0" y="0"/>
                    </a:lnTo>
                  </a:path>
                </a:pathLst>
              </a:custGeom>
              <a:ln w="9626">
                <a:solidFill>
                  <a:srgbClr val="FFFFFF"/>
                </a:solidFill>
              </a:ln>
            </p:spPr>
            <p:txBody>
              <a:bodyPr wrap="square" lIns="0" tIns="0" rIns="0" bIns="0" rtlCol="0"/>
              <a:lstStyle/>
              <a:p>
                <a:endParaRPr/>
              </a:p>
            </p:txBody>
          </p:sp>
          <p:sp>
            <p:nvSpPr>
              <p:cNvPr id="44" name="bk object 52"/>
              <p:cNvSpPr/>
              <p:nvPr/>
            </p:nvSpPr>
            <p:spPr>
              <a:xfrm>
                <a:off x="3785356" y="0"/>
                <a:ext cx="549275" cy="1009015"/>
              </a:xfrm>
              <a:custGeom>
                <a:avLst/>
                <a:gdLst/>
                <a:ahLst/>
                <a:cxnLst/>
                <a:rect l="l" t="t" r="r" b="b"/>
                <a:pathLst>
                  <a:path w="549275" h="1009015">
                    <a:moveTo>
                      <a:pt x="548708" y="1008572"/>
                    </a:moveTo>
                    <a:lnTo>
                      <a:pt x="0" y="0"/>
                    </a:lnTo>
                  </a:path>
                </a:pathLst>
              </a:custGeom>
              <a:ln w="9626">
                <a:solidFill>
                  <a:srgbClr val="FFFFFF"/>
                </a:solidFill>
              </a:ln>
            </p:spPr>
            <p:txBody>
              <a:bodyPr wrap="square" lIns="0" tIns="0" rIns="0" bIns="0" rtlCol="0"/>
              <a:lstStyle/>
              <a:p>
                <a:endParaRPr/>
              </a:p>
            </p:txBody>
          </p:sp>
          <p:sp>
            <p:nvSpPr>
              <p:cNvPr id="45" name="bk object 53"/>
              <p:cNvSpPr/>
              <p:nvPr/>
            </p:nvSpPr>
            <p:spPr>
              <a:xfrm>
                <a:off x="3708040" y="0"/>
                <a:ext cx="549275" cy="1009015"/>
              </a:xfrm>
              <a:custGeom>
                <a:avLst/>
                <a:gdLst/>
                <a:ahLst/>
                <a:cxnLst/>
                <a:rect l="l" t="t" r="r" b="b"/>
                <a:pathLst>
                  <a:path w="549275" h="1009015">
                    <a:moveTo>
                      <a:pt x="548709" y="1008572"/>
                    </a:moveTo>
                    <a:lnTo>
                      <a:pt x="0" y="0"/>
                    </a:lnTo>
                  </a:path>
                </a:pathLst>
              </a:custGeom>
              <a:ln w="9626">
                <a:solidFill>
                  <a:srgbClr val="FFFFFF"/>
                </a:solidFill>
              </a:ln>
            </p:spPr>
            <p:txBody>
              <a:bodyPr wrap="square" lIns="0" tIns="0" rIns="0" bIns="0" rtlCol="0"/>
              <a:lstStyle/>
              <a:p>
                <a:endParaRPr/>
              </a:p>
            </p:txBody>
          </p:sp>
          <p:sp>
            <p:nvSpPr>
              <p:cNvPr id="46" name="bk object 54"/>
              <p:cNvSpPr/>
              <p:nvPr/>
            </p:nvSpPr>
            <p:spPr>
              <a:xfrm>
                <a:off x="3630745" y="0"/>
                <a:ext cx="549275" cy="1009015"/>
              </a:xfrm>
              <a:custGeom>
                <a:avLst/>
                <a:gdLst/>
                <a:ahLst/>
                <a:cxnLst/>
                <a:rect l="l" t="t" r="r" b="b"/>
                <a:pathLst>
                  <a:path w="549275" h="1009015">
                    <a:moveTo>
                      <a:pt x="548707" y="1008573"/>
                    </a:moveTo>
                    <a:lnTo>
                      <a:pt x="0" y="0"/>
                    </a:lnTo>
                  </a:path>
                </a:pathLst>
              </a:custGeom>
              <a:ln w="9626">
                <a:solidFill>
                  <a:srgbClr val="FFFFFF"/>
                </a:solidFill>
              </a:ln>
            </p:spPr>
            <p:txBody>
              <a:bodyPr wrap="square" lIns="0" tIns="0" rIns="0" bIns="0" rtlCol="0"/>
              <a:lstStyle/>
              <a:p>
                <a:endParaRPr/>
              </a:p>
            </p:txBody>
          </p:sp>
          <p:sp>
            <p:nvSpPr>
              <p:cNvPr id="47" name="bk object 55"/>
              <p:cNvSpPr/>
              <p:nvPr/>
            </p:nvSpPr>
            <p:spPr>
              <a:xfrm>
                <a:off x="3553454" y="0"/>
                <a:ext cx="549275" cy="1009015"/>
              </a:xfrm>
              <a:custGeom>
                <a:avLst/>
                <a:gdLst/>
                <a:ahLst/>
                <a:cxnLst/>
                <a:rect l="l" t="t" r="r" b="b"/>
                <a:pathLst>
                  <a:path w="549275" h="1009015">
                    <a:moveTo>
                      <a:pt x="548709" y="1008573"/>
                    </a:moveTo>
                    <a:lnTo>
                      <a:pt x="0" y="0"/>
                    </a:lnTo>
                  </a:path>
                </a:pathLst>
              </a:custGeom>
              <a:ln w="9626">
                <a:solidFill>
                  <a:srgbClr val="FFFFFF"/>
                </a:solidFill>
              </a:ln>
            </p:spPr>
            <p:txBody>
              <a:bodyPr wrap="square" lIns="0" tIns="0" rIns="0" bIns="0" rtlCol="0"/>
              <a:lstStyle/>
              <a:p>
                <a:endParaRPr/>
              </a:p>
            </p:txBody>
          </p:sp>
          <p:sp>
            <p:nvSpPr>
              <p:cNvPr id="48" name="bk object 56"/>
              <p:cNvSpPr/>
              <p:nvPr/>
            </p:nvSpPr>
            <p:spPr>
              <a:xfrm>
                <a:off x="3476162" y="0"/>
                <a:ext cx="549275" cy="1009015"/>
              </a:xfrm>
              <a:custGeom>
                <a:avLst/>
                <a:gdLst/>
                <a:ahLst/>
                <a:cxnLst/>
                <a:rect l="l" t="t" r="r" b="b"/>
                <a:pathLst>
                  <a:path w="549275" h="1009015">
                    <a:moveTo>
                      <a:pt x="548709" y="1008573"/>
                    </a:moveTo>
                    <a:lnTo>
                      <a:pt x="0" y="0"/>
                    </a:lnTo>
                  </a:path>
                </a:pathLst>
              </a:custGeom>
              <a:ln w="9626">
                <a:solidFill>
                  <a:srgbClr val="FFFFFF"/>
                </a:solidFill>
              </a:ln>
            </p:spPr>
            <p:txBody>
              <a:bodyPr wrap="square" lIns="0" tIns="0" rIns="0" bIns="0" rtlCol="0"/>
              <a:lstStyle/>
              <a:p>
                <a:endParaRPr/>
              </a:p>
            </p:txBody>
          </p:sp>
          <p:sp>
            <p:nvSpPr>
              <p:cNvPr id="49" name="bk object 57"/>
              <p:cNvSpPr/>
              <p:nvPr/>
            </p:nvSpPr>
            <p:spPr>
              <a:xfrm>
                <a:off x="3398870" y="0"/>
                <a:ext cx="549275" cy="1009015"/>
              </a:xfrm>
              <a:custGeom>
                <a:avLst/>
                <a:gdLst/>
                <a:ahLst/>
                <a:cxnLst/>
                <a:rect l="l" t="t" r="r" b="b"/>
                <a:pathLst>
                  <a:path w="549275" h="1009015">
                    <a:moveTo>
                      <a:pt x="548709" y="1008574"/>
                    </a:moveTo>
                    <a:lnTo>
                      <a:pt x="0" y="0"/>
                    </a:lnTo>
                  </a:path>
                </a:pathLst>
              </a:custGeom>
              <a:ln w="9626">
                <a:solidFill>
                  <a:srgbClr val="FFFFFF"/>
                </a:solidFill>
              </a:ln>
            </p:spPr>
            <p:txBody>
              <a:bodyPr wrap="square" lIns="0" tIns="0" rIns="0" bIns="0" rtlCol="0"/>
              <a:lstStyle/>
              <a:p>
                <a:endParaRPr/>
              </a:p>
            </p:txBody>
          </p:sp>
          <p:sp>
            <p:nvSpPr>
              <p:cNvPr id="50" name="bk object 58"/>
              <p:cNvSpPr/>
              <p:nvPr/>
            </p:nvSpPr>
            <p:spPr>
              <a:xfrm>
                <a:off x="3321567" y="0"/>
                <a:ext cx="549275" cy="1009015"/>
              </a:xfrm>
              <a:custGeom>
                <a:avLst/>
                <a:gdLst/>
                <a:ahLst/>
                <a:cxnLst/>
                <a:rect l="l" t="t" r="r" b="b"/>
                <a:pathLst>
                  <a:path w="549275" h="1009015">
                    <a:moveTo>
                      <a:pt x="548710" y="1008574"/>
                    </a:moveTo>
                    <a:lnTo>
                      <a:pt x="0" y="0"/>
                    </a:lnTo>
                  </a:path>
                </a:pathLst>
              </a:custGeom>
              <a:ln w="9626">
                <a:solidFill>
                  <a:srgbClr val="FFFFFF"/>
                </a:solidFill>
              </a:ln>
            </p:spPr>
            <p:txBody>
              <a:bodyPr wrap="square" lIns="0" tIns="0" rIns="0" bIns="0" rtlCol="0"/>
              <a:lstStyle/>
              <a:p>
                <a:endParaRPr/>
              </a:p>
            </p:txBody>
          </p:sp>
          <p:sp>
            <p:nvSpPr>
              <p:cNvPr id="51" name="bk object 59"/>
              <p:cNvSpPr/>
              <p:nvPr/>
            </p:nvSpPr>
            <p:spPr>
              <a:xfrm>
                <a:off x="3244271" y="0"/>
                <a:ext cx="549275" cy="1009015"/>
              </a:xfrm>
              <a:custGeom>
                <a:avLst/>
                <a:gdLst/>
                <a:ahLst/>
                <a:cxnLst/>
                <a:rect l="l" t="t" r="r" b="b"/>
                <a:pathLst>
                  <a:path w="549275" h="1009015">
                    <a:moveTo>
                      <a:pt x="548709" y="1008575"/>
                    </a:moveTo>
                    <a:lnTo>
                      <a:pt x="0" y="0"/>
                    </a:lnTo>
                  </a:path>
                </a:pathLst>
              </a:custGeom>
              <a:ln w="9626">
                <a:solidFill>
                  <a:srgbClr val="FFFFFF"/>
                </a:solidFill>
              </a:ln>
            </p:spPr>
            <p:txBody>
              <a:bodyPr wrap="square" lIns="0" tIns="0" rIns="0" bIns="0" rtlCol="0"/>
              <a:lstStyle/>
              <a:p>
                <a:endParaRPr/>
              </a:p>
            </p:txBody>
          </p:sp>
          <p:sp>
            <p:nvSpPr>
              <p:cNvPr id="52" name="bk object 60"/>
              <p:cNvSpPr/>
              <p:nvPr/>
            </p:nvSpPr>
            <p:spPr>
              <a:xfrm>
                <a:off x="3166960" y="0"/>
                <a:ext cx="549275" cy="1009015"/>
              </a:xfrm>
              <a:custGeom>
                <a:avLst/>
                <a:gdLst/>
                <a:ahLst/>
                <a:cxnLst/>
                <a:rect l="l" t="t" r="r" b="b"/>
                <a:pathLst>
                  <a:path w="549275" h="1009015">
                    <a:moveTo>
                      <a:pt x="548713" y="1008575"/>
                    </a:moveTo>
                    <a:lnTo>
                      <a:pt x="0" y="0"/>
                    </a:lnTo>
                  </a:path>
                </a:pathLst>
              </a:custGeom>
              <a:ln w="9626">
                <a:solidFill>
                  <a:srgbClr val="FFFFFF"/>
                </a:solidFill>
              </a:ln>
            </p:spPr>
            <p:txBody>
              <a:bodyPr wrap="square" lIns="0" tIns="0" rIns="0" bIns="0" rtlCol="0"/>
              <a:lstStyle/>
              <a:p>
                <a:endParaRPr/>
              </a:p>
            </p:txBody>
          </p:sp>
          <p:sp>
            <p:nvSpPr>
              <p:cNvPr id="53" name="bk object 61"/>
              <p:cNvSpPr/>
              <p:nvPr/>
            </p:nvSpPr>
            <p:spPr>
              <a:xfrm>
                <a:off x="3089666" y="0"/>
                <a:ext cx="549275" cy="1009015"/>
              </a:xfrm>
              <a:custGeom>
                <a:avLst/>
                <a:gdLst/>
                <a:ahLst/>
                <a:cxnLst/>
                <a:rect l="l" t="t" r="r" b="b"/>
                <a:pathLst>
                  <a:path w="549275" h="1009015">
                    <a:moveTo>
                      <a:pt x="548712" y="1008575"/>
                    </a:moveTo>
                    <a:lnTo>
                      <a:pt x="0" y="0"/>
                    </a:lnTo>
                  </a:path>
                </a:pathLst>
              </a:custGeom>
              <a:ln w="9626">
                <a:solidFill>
                  <a:srgbClr val="FFFFFF"/>
                </a:solidFill>
              </a:ln>
            </p:spPr>
            <p:txBody>
              <a:bodyPr wrap="square" lIns="0" tIns="0" rIns="0" bIns="0" rtlCol="0"/>
              <a:lstStyle/>
              <a:p>
                <a:endParaRPr/>
              </a:p>
            </p:txBody>
          </p:sp>
          <p:sp>
            <p:nvSpPr>
              <p:cNvPr id="54" name="bk object 62"/>
              <p:cNvSpPr/>
              <p:nvPr/>
            </p:nvSpPr>
            <p:spPr>
              <a:xfrm>
                <a:off x="3012358" y="0"/>
                <a:ext cx="549275" cy="1009015"/>
              </a:xfrm>
              <a:custGeom>
                <a:avLst/>
                <a:gdLst/>
                <a:ahLst/>
                <a:cxnLst/>
                <a:rect l="l" t="t" r="r" b="b"/>
                <a:pathLst>
                  <a:path w="549275" h="1009015">
                    <a:moveTo>
                      <a:pt x="548710" y="1008576"/>
                    </a:moveTo>
                    <a:lnTo>
                      <a:pt x="0" y="0"/>
                    </a:lnTo>
                  </a:path>
                </a:pathLst>
              </a:custGeom>
              <a:ln w="9626">
                <a:solidFill>
                  <a:srgbClr val="FFFFFF"/>
                </a:solidFill>
              </a:ln>
            </p:spPr>
            <p:txBody>
              <a:bodyPr wrap="square" lIns="0" tIns="0" rIns="0" bIns="0" rtlCol="0"/>
              <a:lstStyle/>
              <a:p>
                <a:endParaRPr/>
              </a:p>
            </p:txBody>
          </p:sp>
          <p:sp>
            <p:nvSpPr>
              <p:cNvPr id="55" name="bk object 63"/>
              <p:cNvSpPr/>
              <p:nvPr/>
            </p:nvSpPr>
            <p:spPr>
              <a:xfrm>
                <a:off x="2935058" y="0"/>
                <a:ext cx="549275" cy="1009015"/>
              </a:xfrm>
              <a:custGeom>
                <a:avLst/>
                <a:gdLst/>
                <a:ahLst/>
                <a:cxnLst/>
                <a:rect l="l" t="t" r="r" b="b"/>
                <a:pathLst>
                  <a:path w="549275" h="1009015">
                    <a:moveTo>
                      <a:pt x="548714" y="1008576"/>
                    </a:moveTo>
                    <a:lnTo>
                      <a:pt x="0" y="0"/>
                    </a:lnTo>
                  </a:path>
                </a:pathLst>
              </a:custGeom>
              <a:ln w="9626">
                <a:solidFill>
                  <a:srgbClr val="FFFFFF"/>
                </a:solidFill>
              </a:ln>
            </p:spPr>
            <p:txBody>
              <a:bodyPr wrap="square" lIns="0" tIns="0" rIns="0" bIns="0" rtlCol="0"/>
              <a:lstStyle/>
              <a:p>
                <a:endParaRPr/>
              </a:p>
            </p:txBody>
          </p:sp>
          <p:sp>
            <p:nvSpPr>
              <p:cNvPr id="56" name="bk object 64"/>
              <p:cNvSpPr/>
              <p:nvPr/>
            </p:nvSpPr>
            <p:spPr>
              <a:xfrm>
                <a:off x="2857785" y="0"/>
                <a:ext cx="549275" cy="1009015"/>
              </a:xfrm>
              <a:custGeom>
                <a:avLst/>
                <a:gdLst/>
                <a:ahLst/>
                <a:cxnLst/>
                <a:rect l="l" t="t" r="r" b="b"/>
                <a:pathLst>
                  <a:path w="549275" h="1009015">
                    <a:moveTo>
                      <a:pt x="548710" y="1008577"/>
                    </a:moveTo>
                    <a:lnTo>
                      <a:pt x="0" y="0"/>
                    </a:lnTo>
                  </a:path>
                </a:pathLst>
              </a:custGeom>
              <a:ln w="9626">
                <a:solidFill>
                  <a:srgbClr val="FFFFFF"/>
                </a:solidFill>
              </a:ln>
            </p:spPr>
            <p:txBody>
              <a:bodyPr wrap="square" lIns="0" tIns="0" rIns="0" bIns="0" rtlCol="0"/>
              <a:lstStyle/>
              <a:p>
                <a:endParaRPr/>
              </a:p>
            </p:txBody>
          </p:sp>
          <p:sp>
            <p:nvSpPr>
              <p:cNvPr id="57" name="bk object 65"/>
              <p:cNvSpPr/>
              <p:nvPr/>
            </p:nvSpPr>
            <p:spPr>
              <a:xfrm>
                <a:off x="2780492" y="0"/>
                <a:ext cx="549275" cy="1009015"/>
              </a:xfrm>
              <a:custGeom>
                <a:avLst/>
                <a:gdLst/>
                <a:ahLst/>
                <a:cxnLst/>
                <a:rect l="l" t="t" r="r" b="b"/>
                <a:pathLst>
                  <a:path w="549275" h="1009015">
                    <a:moveTo>
                      <a:pt x="548710" y="1008577"/>
                    </a:moveTo>
                    <a:lnTo>
                      <a:pt x="0" y="0"/>
                    </a:lnTo>
                  </a:path>
                </a:pathLst>
              </a:custGeom>
              <a:ln w="9626">
                <a:solidFill>
                  <a:srgbClr val="FFFFFF"/>
                </a:solidFill>
              </a:ln>
            </p:spPr>
            <p:txBody>
              <a:bodyPr wrap="square" lIns="0" tIns="0" rIns="0" bIns="0" rtlCol="0"/>
              <a:lstStyle/>
              <a:p>
                <a:endParaRPr/>
              </a:p>
            </p:txBody>
          </p:sp>
          <p:sp>
            <p:nvSpPr>
              <p:cNvPr id="58" name="bk object 66"/>
              <p:cNvSpPr/>
              <p:nvPr/>
            </p:nvSpPr>
            <p:spPr>
              <a:xfrm>
                <a:off x="2703202" y="0"/>
                <a:ext cx="549275" cy="1009015"/>
              </a:xfrm>
              <a:custGeom>
                <a:avLst/>
                <a:gdLst/>
                <a:ahLst/>
                <a:cxnLst/>
                <a:rect l="l" t="t" r="r" b="b"/>
                <a:pathLst>
                  <a:path w="549275" h="1009015">
                    <a:moveTo>
                      <a:pt x="548711" y="1008578"/>
                    </a:moveTo>
                    <a:lnTo>
                      <a:pt x="0" y="0"/>
                    </a:lnTo>
                  </a:path>
                </a:pathLst>
              </a:custGeom>
              <a:ln w="9626">
                <a:solidFill>
                  <a:srgbClr val="FFFFFF"/>
                </a:solidFill>
              </a:ln>
            </p:spPr>
            <p:txBody>
              <a:bodyPr wrap="square" lIns="0" tIns="0" rIns="0" bIns="0" rtlCol="0"/>
              <a:lstStyle/>
              <a:p>
                <a:endParaRPr/>
              </a:p>
            </p:txBody>
          </p:sp>
          <p:sp>
            <p:nvSpPr>
              <p:cNvPr id="59" name="bk object 67"/>
              <p:cNvSpPr/>
              <p:nvPr/>
            </p:nvSpPr>
            <p:spPr>
              <a:xfrm>
                <a:off x="2625884" y="0"/>
                <a:ext cx="549275" cy="1009015"/>
              </a:xfrm>
              <a:custGeom>
                <a:avLst/>
                <a:gdLst/>
                <a:ahLst/>
                <a:cxnLst/>
                <a:rect l="l" t="t" r="r" b="b"/>
                <a:pathLst>
                  <a:path w="549275" h="1009015">
                    <a:moveTo>
                      <a:pt x="548711" y="1008578"/>
                    </a:moveTo>
                    <a:lnTo>
                      <a:pt x="0" y="0"/>
                    </a:lnTo>
                  </a:path>
                </a:pathLst>
              </a:custGeom>
              <a:ln w="9626">
                <a:solidFill>
                  <a:srgbClr val="FFFFFF"/>
                </a:solidFill>
              </a:ln>
            </p:spPr>
            <p:txBody>
              <a:bodyPr wrap="square" lIns="0" tIns="0" rIns="0" bIns="0" rtlCol="0"/>
              <a:lstStyle/>
              <a:p>
                <a:endParaRPr/>
              </a:p>
            </p:txBody>
          </p:sp>
          <p:sp>
            <p:nvSpPr>
              <p:cNvPr id="60" name="bk object 68"/>
              <p:cNvSpPr/>
              <p:nvPr/>
            </p:nvSpPr>
            <p:spPr>
              <a:xfrm>
                <a:off x="2548574" y="0"/>
                <a:ext cx="549275" cy="1009015"/>
              </a:xfrm>
              <a:custGeom>
                <a:avLst/>
                <a:gdLst/>
                <a:ahLst/>
                <a:cxnLst/>
                <a:rect l="l" t="t" r="r" b="b"/>
                <a:pathLst>
                  <a:path w="549275" h="1009015">
                    <a:moveTo>
                      <a:pt x="548716" y="1008578"/>
                    </a:moveTo>
                    <a:lnTo>
                      <a:pt x="0" y="0"/>
                    </a:lnTo>
                  </a:path>
                </a:pathLst>
              </a:custGeom>
              <a:ln w="9626">
                <a:solidFill>
                  <a:srgbClr val="FFFFFF"/>
                </a:solidFill>
              </a:ln>
            </p:spPr>
            <p:txBody>
              <a:bodyPr wrap="square" lIns="0" tIns="0" rIns="0" bIns="0" rtlCol="0"/>
              <a:lstStyle/>
              <a:p>
                <a:endParaRPr/>
              </a:p>
            </p:txBody>
          </p:sp>
          <p:sp>
            <p:nvSpPr>
              <p:cNvPr id="61" name="bk object 69"/>
              <p:cNvSpPr/>
              <p:nvPr/>
            </p:nvSpPr>
            <p:spPr>
              <a:xfrm>
                <a:off x="2471278" y="0"/>
                <a:ext cx="549275" cy="1009015"/>
              </a:xfrm>
              <a:custGeom>
                <a:avLst/>
                <a:gdLst/>
                <a:ahLst/>
                <a:cxnLst/>
                <a:rect l="l" t="t" r="r" b="b"/>
                <a:pathLst>
                  <a:path w="549275" h="1009015">
                    <a:moveTo>
                      <a:pt x="548714" y="1008579"/>
                    </a:moveTo>
                    <a:lnTo>
                      <a:pt x="0" y="0"/>
                    </a:lnTo>
                  </a:path>
                </a:pathLst>
              </a:custGeom>
              <a:ln w="9626">
                <a:solidFill>
                  <a:srgbClr val="FFFFFF"/>
                </a:solidFill>
              </a:ln>
            </p:spPr>
            <p:txBody>
              <a:bodyPr wrap="square" lIns="0" tIns="0" rIns="0" bIns="0" rtlCol="0"/>
              <a:lstStyle/>
              <a:p>
                <a:endParaRPr/>
              </a:p>
            </p:txBody>
          </p:sp>
          <p:sp>
            <p:nvSpPr>
              <p:cNvPr id="62" name="bk object 70"/>
              <p:cNvSpPr/>
              <p:nvPr/>
            </p:nvSpPr>
            <p:spPr>
              <a:xfrm>
                <a:off x="2393993" y="0"/>
                <a:ext cx="549275" cy="1009015"/>
              </a:xfrm>
              <a:custGeom>
                <a:avLst/>
                <a:gdLst/>
                <a:ahLst/>
                <a:cxnLst/>
                <a:rect l="l" t="t" r="r" b="b"/>
                <a:pathLst>
                  <a:path w="549275" h="1009015">
                    <a:moveTo>
                      <a:pt x="548711" y="1008579"/>
                    </a:moveTo>
                    <a:lnTo>
                      <a:pt x="0" y="0"/>
                    </a:lnTo>
                  </a:path>
                </a:pathLst>
              </a:custGeom>
              <a:ln w="9626">
                <a:solidFill>
                  <a:srgbClr val="FFFFFF"/>
                </a:solidFill>
              </a:ln>
            </p:spPr>
            <p:txBody>
              <a:bodyPr wrap="square" lIns="0" tIns="0" rIns="0" bIns="0" rtlCol="0"/>
              <a:lstStyle/>
              <a:p>
                <a:endParaRPr/>
              </a:p>
            </p:txBody>
          </p:sp>
          <p:sp>
            <p:nvSpPr>
              <p:cNvPr id="63" name="bk object 71"/>
              <p:cNvSpPr/>
              <p:nvPr/>
            </p:nvSpPr>
            <p:spPr>
              <a:xfrm>
                <a:off x="2316705" y="0"/>
                <a:ext cx="549275" cy="1009015"/>
              </a:xfrm>
              <a:custGeom>
                <a:avLst/>
                <a:gdLst/>
                <a:ahLst/>
                <a:cxnLst/>
                <a:rect l="l" t="t" r="r" b="b"/>
                <a:pathLst>
                  <a:path w="549275" h="1009015">
                    <a:moveTo>
                      <a:pt x="548713" y="1008580"/>
                    </a:moveTo>
                    <a:lnTo>
                      <a:pt x="0" y="0"/>
                    </a:lnTo>
                  </a:path>
                </a:pathLst>
              </a:custGeom>
              <a:ln w="9626">
                <a:solidFill>
                  <a:srgbClr val="FFFFFF"/>
                </a:solidFill>
              </a:ln>
            </p:spPr>
            <p:txBody>
              <a:bodyPr wrap="square" lIns="0" tIns="0" rIns="0" bIns="0" rtlCol="0"/>
              <a:lstStyle/>
              <a:p>
                <a:endParaRPr/>
              </a:p>
            </p:txBody>
          </p:sp>
          <p:sp>
            <p:nvSpPr>
              <p:cNvPr id="64" name="bk object 72"/>
              <p:cNvSpPr/>
              <p:nvPr/>
            </p:nvSpPr>
            <p:spPr>
              <a:xfrm>
                <a:off x="2239390" y="0"/>
                <a:ext cx="549275" cy="1009015"/>
              </a:xfrm>
              <a:custGeom>
                <a:avLst/>
                <a:gdLst/>
                <a:ahLst/>
                <a:cxnLst/>
                <a:rect l="l" t="t" r="r" b="b"/>
                <a:pathLst>
                  <a:path w="549275" h="1009015">
                    <a:moveTo>
                      <a:pt x="548716" y="1008580"/>
                    </a:moveTo>
                    <a:lnTo>
                      <a:pt x="0" y="0"/>
                    </a:lnTo>
                  </a:path>
                </a:pathLst>
              </a:custGeom>
              <a:ln w="9626">
                <a:solidFill>
                  <a:srgbClr val="FFFFFF"/>
                </a:solidFill>
              </a:ln>
            </p:spPr>
            <p:txBody>
              <a:bodyPr wrap="square" lIns="0" tIns="0" rIns="0" bIns="0" rtlCol="0"/>
              <a:lstStyle/>
              <a:p>
                <a:endParaRPr/>
              </a:p>
            </p:txBody>
          </p:sp>
          <p:sp>
            <p:nvSpPr>
              <p:cNvPr id="65" name="bk object 73"/>
              <p:cNvSpPr/>
              <p:nvPr/>
            </p:nvSpPr>
            <p:spPr>
              <a:xfrm>
                <a:off x="2162120" y="0"/>
                <a:ext cx="549275" cy="1009015"/>
              </a:xfrm>
              <a:custGeom>
                <a:avLst/>
                <a:gdLst/>
                <a:ahLst/>
                <a:cxnLst/>
                <a:rect l="l" t="t" r="r" b="b"/>
                <a:pathLst>
                  <a:path w="549275" h="1009015">
                    <a:moveTo>
                      <a:pt x="548714" y="1008581"/>
                    </a:moveTo>
                    <a:lnTo>
                      <a:pt x="0" y="0"/>
                    </a:lnTo>
                  </a:path>
                </a:pathLst>
              </a:custGeom>
              <a:ln w="9626">
                <a:solidFill>
                  <a:srgbClr val="FFFFFF"/>
                </a:solidFill>
              </a:ln>
            </p:spPr>
            <p:txBody>
              <a:bodyPr wrap="square" lIns="0" tIns="0" rIns="0" bIns="0" rtlCol="0"/>
              <a:lstStyle/>
              <a:p>
                <a:endParaRPr/>
              </a:p>
            </p:txBody>
          </p:sp>
          <p:sp>
            <p:nvSpPr>
              <p:cNvPr id="66" name="bk object 74"/>
              <p:cNvSpPr/>
              <p:nvPr/>
            </p:nvSpPr>
            <p:spPr>
              <a:xfrm>
                <a:off x="2084802" y="0"/>
                <a:ext cx="549275" cy="1009015"/>
              </a:xfrm>
              <a:custGeom>
                <a:avLst/>
                <a:gdLst/>
                <a:ahLst/>
                <a:cxnLst/>
                <a:rect l="l" t="t" r="r" b="b"/>
                <a:pathLst>
                  <a:path w="549275" h="1009015">
                    <a:moveTo>
                      <a:pt x="548714" y="1008581"/>
                    </a:moveTo>
                    <a:lnTo>
                      <a:pt x="0" y="0"/>
                    </a:lnTo>
                  </a:path>
                </a:pathLst>
              </a:custGeom>
              <a:ln w="9626">
                <a:solidFill>
                  <a:srgbClr val="FFFFFF"/>
                </a:solidFill>
              </a:ln>
            </p:spPr>
            <p:txBody>
              <a:bodyPr wrap="square" lIns="0" tIns="0" rIns="0" bIns="0" rtlCol="0"/>
              <a:lstStyle/>
              <a:p>
                <a:endParaRPr/>
              </a:p>
            </p:txBody>
          </p:sp>
          <p:sp>
            <p:nvSpPr>
              <p:cNvPr id="67" name="bk object 75"/>
              <p:cNvSpPr/>
              <p:nvPr/>
            </p:nvSpPr>
            <p:spPr>
              <a:xfrm>
                <a:off x="2007521" y="0"/>
                <a:ext cx="549275" cy="1009015"/>
              </a:xfrm>
              <a:custGeom>
                <a:avLst/>
                <a:gdLst/>
                <a:ahLst/>
                <a:cxnLst/>
                <a:rect l="l" t="t" r="r" b="b"/>
                <a:pathLst>
                  <a:path w="549275" h="1009015">
                    <a:moveTo>
                      <a:pt x="548713" y="1008581"/>
                    </a:moveTo>
                    <a:lnTo>
                      <a:pt x="0" y="0"/>
                    </a:lnTo>
                  </a:path>
                </a:pathLst>
              </a:custGeom>
              <a:ln w="9626">
                <a:solidFill>
                  <a:srgbClr val="FFFFFF"/>
                </a:solidFill>
              </a:ln>
            </p:spPr>
            <p:txBody>
              <a:bodyPr wrap="square" lIns="0" tIns="0" rIns="0" bIns="0" rtlCol="0"/>
              <a:lstStyle/>
              <a:p>
                <a:endParaRPr/>
              </a:p>
            </p:txBody>
          </p:sp>
          <p:sp>
            <p:nvSpPr>
              <p:cNvPr id="68" name="bk object 76"/>
              <p:cNvSpPr/>
              <p:nvPr/>
            </p:nvSpPr>
            <p:spPr>
              <a:xfrm>
                <a:off x="1930220" y="0"/>
                <a:ext cx="549275" cy="1009015"/>
              </a:xfrm>
              <a:custGeom>
                <a:avLst/>
                <a:gdLst/>
                <a:ahLst/>
                <a:cxnLst/>
                <a:rect l="l" t="t" r="r" b="b"/>
                <a:pathLst>
                  <a:path w="549275" h="1009015">
                    <a:moveTo>
                      <a:pt x="548716" y="1008582"/>
                    </a:moveTo>
                    <a:lnTo>
                      <a:pt x="0" y="0"/>
                    </a:lnTo>
                  </a:path>
                </a:pathLst>
              </a:custGeom>
              <a:ln w="9626">
                <a:solidFill>
                  <a:srgbClr val="FFFFFF"/>
                </a:solidFill>
              </a:ln>
            </p:spPr>
            <p:txBody>
              <a:bodyPr wrap="square" lIns="0" tIns="0" rIns="0" bIns="0" rtlCol="0"/>
              <a:lstStyle/>
              <a:p>
                <a:endParaRPr/>
              </a:p>
            </p:txBody>
          </p:sp>
          <p:sp>
            <p:nvSpPr>
              <p:cNvPr id="69" name="bk object 77"/>
              <p:cNvSpPr/>
              <p:nvPr/>
            </p:nvSpPr>
            <p:spPr>
              <a:xfrm>
                <a:off x="1852906" y="0"/>
                <a:ext cx="549275" cy="1009015"/>
              </a:xfrm>
              <a:custGeom>
                <a:avLst/>
                <a:gdLst/>
                <a:ahLst/>
                <a:cxnLst/>
                <a:rect l="l" t="t" r="r" b="b"/>
                <a:pathLst>
                  <a:path w="549275" h="1009015">
                    <a:moveTo>
                      <a:pt x="548718" y="1008582"/>
                    </a:moveTo>
                    <a:lnTo>
                      <a:pt x="0" y="0"/>
                    </a:lnTo>
                  </a:path>
                </a:pathLst>
              </a:custGeom>
              <a:ln w="9626">
                <a:solidFill>
                  <a:srgbClr val="FFFFFF"/>
                </a:solidFill>
              </a:ln>
            </p:spPr>
            <p:txBody>
              <a:bodyPr wrap="square" lIns="0" tIns="0" rIns="0" bIns="0" rtlCol="0"/>
              <a:lstStyle/>
              <a:p>
                <a:endParaRPr/>
              </a:p>
            </p:txBody>
          </p:sp>
          <p:sp>
            <p:nvSpPr>
              <p:cNvPr id="70" name="bk object 78"/>
              <p:cNvSpPr/>
              <p:nvPr/>
            </p:nvSpPr>
            <p:spPr>
              <a:xfrm>
                <a:off x="1775621" y="0"/>
                <a:ext cx="549275" cy="1009015"/>
              </a:xfrm>
              <a:custGeom>
                <a:avLst/>
                <a:gdLst/>
                <a:ahLst/>
                <a:cxnLst/>
                <a:rect l="l" t="t" r="r" b="b"/>
                <a:pathLst>
                  <a:path w="549275" h="1009015">
                    <a:moveTo>
                      <a:pt x="548715" y="1008583"/>
                    </a:moveTo>
                    <a:lnTo>
                      <a:pt x="0" y="0"/>
                    </a:lnTo>
                  </a:path>
                </a:pathLst>
              </a:custGeom>
              <a:ln w="9626">
                <a:solidFill>
                  <a:srgbClr val="FFFFFF"/>
                </a:solidFill>
              </a:ln>
            </p:spPr>
            <p:txBody>
              <a:bodyPr wrap="square" lIns="0" tIns="0" rIns="0" bIns="0" rtlCol="0"/>
              <a:lstStyle/>
              <a:p>
                <a:endParaRPr/>
              </a:p>
            </p:txBody>
          </p:sp>
          <p:sp>
            <p:nvSpPr>
              <p:cNvPr id="71" name="bk object 79"/>
              <p:cNvSpPr/>
              <p:nvPr/>
            </p:nvSpPr>
            <p:spPr>
              <a:xfrm>
                <a:off x="1698325" y="0"/>
                <a:ext cx="549275" cy="1009015"/>
              </a:xfrm>
              <a:custGeom>
                <a:avLst/>
                <a:gdLst/>
                <a:ahLst/>
                <a:cxnLst/>
                <a:rect l="l" t="t" r="r" b="b"/>
                <a:pathLst>
                  <a:path w="549275" h="1009015">
                    <a:moveTo>
                      <a:pt x="548713" y="1008583"/>
                    </a:moveTo>
                    <a:lnTo>
                      <a:pt x="0" y="0"/>
                    </a:lnTo>
                  </a:path>
                </a:pathLst>
              </a:custGeom>
              <a:ln w="9626">
                <a:solidFill>
                  <a:srgbClr val="FFFFFF"/>
                </a:solidFill>
              </a:ln>
            </p:spPr>
            <p:txBody>
              <a:bodyPr wrap="square" lIns="0" tIns="0" rIns="0" bIns="0" rtlCol="0"/>
              <a:lstStyle/>
              <a:p>
                <a:endParaRPr/>
              </a:p>
            </p:txBody>
          </p:sp>
          <p:sp>
            <p:nvSpPr>
              <p:cNvPr id="72" name="bk object 80"/>
              <p:cNvSpPr/>
              <p:nvPr/>
            </p:nvSpPr>
            <p:spPr>
              <a:xfrm>
                <a:off x="1621022" y="0"/>
                <a:ext cx="549275" cy="1009015"/>
              </a:xfrm>
              <a:custGeom>
                <a:avLst/>
                <a:gdLst/>
                <a:ahLst/>
                <a:cxnLst/>
                <a:rect l="l" t="t" r="r" b="b"/>
                <a:pathLst>
                  <a:path w="549275" h="1009015">
                    <a:moveTo>
                      <a:pt x="548714" y="1008584"/>
                    </a:moveTo>
                    <a:lnTo>
                      <a:pt x="0" y="0"/>
                    </a:lnTo>
                  </a:path>
                </a:pathLst>
              </a:custGeom>
              <a:ln w="9626">
                <a:solidFill>
                  <a:srgbClr val="FFFFFF"/>
                </a:solidFill>
              </a:ln>
            </p:spPr>
            <p:txBody>
              <a:bodyPr wrap="square" lIns="0" tIns="0" rIns="0" bIns="0" rtlCol="0"/>
              <a:lstStyle/>
              <a:p>
                <a:endParaRPr/>
              </a:p>
            </p:txBody>
          </p:sp>
          <p:sp>
            <p:nvSpPr>
              <p:cNvPr id="73" name="bk object 81"/>
              <p:cNvSpPr/>
              <p:nvPr/>
            </p:nvSpPr>
            <p:spPr>
              <a:xfrm>
                <a:off x="1543744" y="0"/>
                <a:ext cx="549275" cy="1009015"/>
              </a:xfrm>
              <a:custGeom>
                <a:avLst/>
                <a:gdLst/>
                <a:ahLst/>
                <a:cxnLst/>
                <a:rect l="l" t="t" r="r" b="b"/>
                <a:pathLst>
                  <a:path w="549275" h="1009015">
                    <a:moveTo>
                      <a:pt x="548716" y="1008584"/>
                    </a:moveTo>
                    <a:lnTo>
                      <a:pt x="0" y="0"/>
                    </a:lnTo>
                  </a:path>
                </a:pathLst>
              </a:custGeom>
              <a:ln w="9626">
                <a:solidFill>
                  <a:srgbClr val="FFFFFF"/>
                </a:solidFill>
              </a:ln>
            </p:spPr>
            <p:txBody>
              <a:bodyPr wrap="square" lIns="0" tIns="0" rIns="0" bIns="0" rtlCol="0"/>
              <a:lstStyle/>
              <a:p>
                <a:endParaRPr/>
              </a:p>
            </p:txBody>
          </p:sp>
          <p:sp>
            <p:nvSpPr>
              <p:cNvPr id="74" name="bk object 82"/>
              <p:cNvSpPr/>
              <p:nvPr/>
            </p:nvSpPr>
            <p:spPr>
              <a:xfrm>
                <a:off x="1466432" y="0"/>
                <a:ext cx="549275" cy="1009015"/>
              </a:xfrm>
              <a:custGeom>
                <a:avLst/>
                <a:gdLst/>
                <a:ahLst/>
                <a:cxnLst/>
                <a:rect l="l" t="t" r="r" b="b"/>
                <a:pathLst>
                  <a:path w="549275" h="1009015">
                    <a:moveTo>
                      <a:pt x="548719" y="1008584"/>
                    </a:moveTo>
                    <a:lnTo>
                      <a:pt x="0" y="0"/>
                    </a:lnTo>
                  </a:path>
                </a:pathLst>
              </a:custGeom>
              <a:ln w="9626">
                <a:solidFill>
                  <a:srgbClr val="FFFFFF"/>
                </a:solidFill>
              </a:ln>
            </p:spPr>
            <p:txBody>
              <a:bodyPr wrap="square" lIns="0" tIns="0" rIns="0" bIns="0" rtlCol="0"/>
              <a:lstStyle/>
              <a:p>
                <a:endParaRPr/>
              </a:p>
            </p:txBody>
          </p:sp>
          <p:sp>
            <p:nvSpPr>
              <p:cNvPr id="75" name="bk object 83"/>
              <p:cNvSpPr/>
              <p:nvPr/>
            </p:nvSpPr>
            <p:spPr>
              <a:xfrm>
                <a:off x="1389158" y="0"/>
                <a:ext cx="549275" cy="1009015"/>
              </a:xfrm>
              <a:custGeom>
                <a:avLst/>
                <a:gdLst/>
                <a:ahLst/>
                <a:cxnLst/>
                <a:rect l="l" t="t" r="r" b="b"/>
                <a:pathLst>
                  <a:path w="549275" h="1009015">
                    <a:moveTo>
                      <a:pt x="548715" y="1008585"/>
                    </a:moveTo>
                    <a:lnTo>
                      <a:pt x="0" y="0"/>
                    </a:lnTo>
                  </a:path>
                </a:pathLst>
              </a:custGeom>
              <a:ln w="9626">
                <a:solidFill>
                  <a:srgbClr val="FFFFFF"/>
                </a:solidFill>
              </a:ln>
            </p:spPr>
            <p:txBody>
              <a:bodyPr wrap="square" lIns="0" tIns="0" rIns="0" bIns="0" rtlCol="0"/>
              <a:lstStyle/>
              <a:p>
                <a:endParaRPr/>
              </a:p>
            </p:txBody>
          </p:sp>
          <p:sp>
            <p:nvSpPr>
              <p:cNvPr id="76" name="bk object 84"/>
              <p:cNvSpPr/>
              <p:nvPr/>
            </p:nvSpPr>
            <p:spPr>
              <a:xfrm>
                <a:off x="1311842" y="0"/>
                <a:ext cx="549275" cy="1009015"/>
              </a:xfrm>
              <a:custGeom>
                <a:avLst/>
                <a:gdLst/>
                <a:ahLst/>
                <a:cxnLst/>
                <a:rect l="l" t="t" r="r" b="b"/>
                <a:pathLst>
                  <a:path w="549275" h="1009015">
                    <a:moveTo>
                      <a:pt x="548716" y="1008585"/>
                    </a:moveTo>
                    <a:lnTo>
                      <a:pt x="0" y="0"/>
                    </a:lnTo>
                  </a:path>
                </a:pathLst>
              </a:custGeom>
              <a:ln w="9626">
                <a:solidFill>
                  <a:srgbClr val="FFFFFF"/>
                </a:solidFill>
              </a:ln>
            </p:spPr>
            <p:txBody>
              <a:bodyPr wrap="square" lIns="0" tIns="0" rIns="0" bIns="0" rtlCol="0"/>
              <a:lstStyle/>
              <a:p>
                <a:endParaRPr/>
              </a:p>
            </p:txBody>
          </p:sp>
          <p:sp>
            <p:nvSpPr>
              <p:cNvPr id="77" name="bk object 85"/>
              <p:cNvSpPr/>
              <p:nvPr/>
            </p:nvSpPr>
            <p:spPr>
              <a:xfrm>
                <a:off x="1234526" y="0"/>
                <a:ext cx="549275" cy="1009015"/>
              </a:xfrm>
              <a:custGeom>
                <a:avLst/>
                <a:gdLst/>
                <a:ahLst/>
                <a:cxnLst/>
                <a:rect l="l" t="t" r="r" b="b"/>
                <a:pathLst>
                  <a:path w="549275" h="1009015">
                    <a:moveTo>
                      <a:pt x="548718" y="1008586"/>
                    </a:moveTo>
                    <a:lnTo>
                      <a:pt x="0" y="0"/>
                    </a:lnTo>
                  </a:path>
                </a:pathLst>
              </a:custGeom>
              <a:ln w="9626">
                <a:solidFill>
                  <a:srgbClr val="FFFFFF"/>
                </a:solidFill>
              </a:ln>
            </p:spPr>
            <p:txBody>
              <a:bodyPr wrap="square" lIns="0" tIns="0" rIns="0" bIns="0" rtlCol="0"/>
              <a:lstStyle/>
              <a:p>
                <a:endParaRPr/>
              </a:p>
            </p:txBody>
          </p:sp>
          <p:sp>
            <p:nvSpPr>
              <p:cNvPr id="78" name="bk object 86"/>
              <p:cNvSpPr/>
              <p:nvPr/>
            </p:nvSpPr>
            <p:spPr>
              <a:xfrm>
                <a:off x="1157271" y="0"/>
                <a:ext cx="549275" cy="1009015"/>
              </a:xfrm>
              <a:custGeom>
                <a:avLst/>
                <a:gdLst/>
                <a:ahLst/>
                <a:cxnLst/>
                <a:rect l="l" t="t" r="r" b="b"/>
                <a:pathLst>
                  <a:path w="549275" h="1009015">
                    <a:moveTo>
                      <a:pt x="548717" y="1008586"/>
                    </a:moveTo>
                    <a:lnTo>
                      <a:pt x="0" y="0"/>
                    </a:lnTo>
                  </a:path>
                </a:pathLst>
              </a:custGeom>
              <a:ln w="9626">
                <a:solidFill>
                  <a:srgbClr val="FFFFFF"/>
                </a:solidFill>
              </a:ln>
            </p:spPr>
            <p:txBody>
              <a:bodyPr wrap="square" lIns="0" tIns="0" rIns="0" bIns="0" rtlCol="0"/>
              <a:lstStyle/>
              <a:p>
                <a:endParaRPr/>
              </a:p>
            </p:txBody>
          </p:sp>
          <p:sp>
            <p:nvSpPr>
              <p:cNvPr id="79" name="bk object 87"/>
              <p:cNvSpPr/>
              <p:nvPr/>
            </p:nvSpPr>
            <p:spPr>
              <a:xfrm>
                <a:off x="1079942" y="0"/>
                <a:ext cx="549275" cy="1009015"/>
              </a:xfrm>
              <a:custGeom>
                <a:avLst/>
                <a:gdLst/>
                <a:ahLst/>
                <a:cxnLst/>
                <a:rect l="l" t="t" r="r" b="b"/>
                <a:pathLst>
                  <a:path w="549275" h="1009015">
                    <a:moveTo>
                      <a:pt x="548718" y="1008586"/>
                    </a:moveTo>
                    <a:lnTo>
                      <a:pt x="0" y="0"/>
                    </a:lnTo>
                  </a:path>
                </a:pathLst>
              </a:custGeom>
              <a:ln w="9626">
                <a:solidFill>
                  <a:srgbClr val="FFFFFF"/>
                </a:solidFill>
              </a:ln>
            </p:spPr>
            <p:txBody>
              <a:bodyPr wrap="square" lIns="0" tIns="0" rIns="0" bIns="0" rtlCol="0"/>
              <a:lstStyle/>
              <a:p>
                <a:endParaRPr/>
              </a:p>
            </p:txBody>
          </p:sp>
          <p:sp>
            <p:nvSpPr>
              <p:cNvPr id="80" name="bk object 88"/>
              <p:cNvSpPr/>
              <p:nvPr/>
            </p:nvSpPr>
            <p:spPr>
              <a:xfrm>
                <a:off x="1002650" y="0"/>
                <a:ext cx="549275" cy="1009015"/>
              </a:xfrm>
              <a:custGeom>
                <a:avLst/>
                <a:gdLst/>
                <a:ahLst/>
                <a:cxnLst/>
                <a:rect l="l" t="t" r="r" b="b"/>
                <a:pathLst>
                  <a:path w="549275" h="1009015">
                    <a:moveTo>
                      <a:pt x="548718" y="1008587"/>
                    </a:moveTo>
                    <a:lnTo>
                      <a:pt x="0" y="0"/>
                    </a:lnTo>
                  </a:path>
                </a:pathLst>
              </a:custGeom>
              <a:ln w="9626">
                <a:solidFill>
                  <a:srgbClr val="FFFFFF"/>
                </a:solidFill>
              </a:ln>
            </p:spPr>
            <p:txBody>
              <a:bodyPr wrap="square" lIns="0" tIns="0" rIns="0" bIns="0" rtlCol="0"/>
              <a:lstStyle/>
              <a:p>
                <a:endParaRPr/>
              </a:p>
            </p:txBody>
          </p:sp>
          <p:sp>
            <p:nvSpPr>
              <p:cNvPr id="81" name="bk object 89"/>
              <p:cNvSpPr/>
              <p:nvPr/>
            </p:nvSpPr>
            <p:spPr>
              <a:xfrm>
                <a:off x="925369" y="0"/>
                <a:ext cx="549275" cy="1009015"/>
              </a:xfrm>
              <a:custGeom>
                <a:avLst/>
                <a:gdLst/>
                <a:ahLst/>
                <a:cxnLst/>
                <a:rect l="l" t="t" r="r" b="b"/>
                <a:pathLst>
                  <a:path w="549275" h="1009015">
                    <a:moveTo>
                      <a:pt x="548718" y="1008587"/>
                    </a:moveTo>
                    <a:lnTo>
                      <a:pt x="0" y="0"/>
                    </a:lnTo>
                  </a:path>
                </a:pathLst>
              </a:custGeom>
              <a:ln w="9626">
                <a:solidFill>
                  <a:srgbClr val="FFFFFF"/>
                </a:solidFill>
              </a:ln>
            </p:spPr>
            <p:txBody>
              <a:bodyPr wrap="square" lIns="0" tIns="0" rIns="0" bIns="0" rtlCol="0"/>
              <a:lstStyle/>
              <a:p>
                <a:endParaRPr/>
              </a:p>
            </p:txBody>
          </p:sp>
          <p:sp>
            <p:nvSpPr>
              <p:cNvPr id="82" name="bk object 90"/>
              <p:cNvSpPr/>
              <p:nvPr/>
            </p:nvSpPr>
            <p:spPr>
              <a:xfrm>
                <a:off x="848062" y="0"/>
                <a:ext cx="549275" cy="1009015"/>
              </a:xfrm>
              <a:custGeom>
                <a:avLst/>
                <a:gdLst/>
                <a:ahLst/>
                <a:cxnLst/>
                <a:rect l="l" t="t" r="r" b="b"/>
                <a:pathLst>
                  <a:path w="549275" h="1009015">
                    <a:moveTo>
                      <a:pt x="548717" y="1008588"/>
                    </a:moveTo>
                    <a:lnTo>
                      <a:pt x="0" y="0"/>
                    </a:lnTo>
                  </a:path>
                </a:pathLst>
              </a:custGeom>
              <a:ln w="9626">
                <a:solidFill>
                  <a:srgbClr val="FFFFFF"/>
                </a:solidFill>
              </a:ln>
            </p:spPr>
            <p:txBody>
              <a:bodyPr wrap="square" lIns="0" tIns="0" rIns="0" bIns="0" rtlCol="0"/>
              <a:lstStyle/>
              <a:p>
                <a:endParaRPr/>
              </a:p>
            </p:txBody>
          </p:sp>
          <p:sp>
            <p:nvSpPr>
              <p:cNvPr id="83" name="bk object 91"/>
              <p:cNvSpPr/>
              <p:nvPr/>
            </p:nvSpPr>
            <p:spPr>
              <a:xfrm>
                <a:off x="770792" y="0"/>
                <a:ext cx="549275" cy="1009015"/>
              </a:xfrm>
              <a:custGeom>
                <a:avLst/>
                <a:gdLst/>
                <a:ahLst/>
                <a:cxnLst/>
                <a:rect l="l" t="t" r="r" b="b"/>
                <a:pathLst>
                  <a:path w="549275" h="1009015">
                    <a:moveTo>
                      <a:pt x="548715" y="1008588"/>
                    </a:moveTo>
                    <a:lnTo>
                      <a:pt x="0" y="0"/>
                    </a:lnTo>
                  </a:path>
                </a:pathLst>
              </a:custGeom>
              <a:ln w="9626">
                <a:solidFill>
                  <a:srgbClr val="FFFFFF"/>
                </a:solidFill>
              </a:ln>
            </p:spPr>
            <p:txBody>
              <a:bodyPr wrap="square" lIns="0" tIns="0" rIns="0" bIns="0" rtlCol="0"/>
              <a:lstStyle/>
              <a:p>
                <a:endParaRPr/>
              </a:p>
            </p:txBody>
          </p:sp>
          <p:sp>
            <p:nvSpPr>
              <p:cNvPr id="84" name="bk object 92"/>
              <p:cNvSpPr/>
              <p:nvPr/>
            </p:nvSpPr>
            <p:spPr>
              <a:xfrm>
                <a:off x="693468" y="0"/>
                <a:ext cx="549275" cy="1009015"/>
              </a:xfrm>
              <a:custGeom>
                <a:avLst/>
                <a:gdLst/>
                <a:ahLst/>
                <a:cxnLst/>
                <a:rect l="l" t="t" r="r" b="b"/>
                <a:pathLst>
                  <a:path w="549275" h="1009015">
                    <a:moveTo>
                      <a:pt x="548719" y="1008589"/>
                    </a:moveTo>
                    <a:lnTo>
                      <a:pt x="0" y="0"/>
                    </a:lnTo>
                  </a:path>
                </a:pathLst>
              </a:custGeom>
              <a:ln w="9626">
                <a:solidFill>
                  <a:srgbClr val="FFFFFF"/>
                </a:solidFill>
              </a:ln>
            </p:spPr>
            <p:txBody>
              <a:bodyPr wrap="square" lIns="0" tIns="0" rIns="0" bIns="0" rtlCol="0"/>
              <a:lstStyle/>
              <a:p>
                <a:endParaRPr/>
              </a:p>
            </p:txBody>
          </p:sp>
          <p:sp>
            <p:nvSpPr>
              <p:cNvPr id="85" name="bk object 93"/>
              <p:cNvSpPr/>
              <p:nvPr/>
            </p:nvSpPr>
            <p:spPr>
              <a:xfrm>
                <a:off x="616154" y="0"/>
                <a:ext cx="549275" cy="1009015"/>
              </a:xfrm>
              <a:custGeom>
                <a:avLst/>
                <a:gdLst/>
                <a:ahLst/>
                <a:cxnLst/>
                <a:rect l="l" t="t" r="r" b="b"/>
                <a:pathLst>
                  <a:path w="549275" h="1009015">
                    <a:moveTo>
                      <a:pt x="548722" y="1008589"/>
                    </a:moveTo>
                    <a:lnTo>
                      <a:pt x="0" y="0"/>
                    </a:lnTo>
                  </a:path>
                </a:pathLst>
              </a:custGeom>
              <a:ln w="9626">
                <a:solidFill>
                  <a:srgbClr val="FFFFFF"/>
                </a:solidFill>
              </a:ln>
            </p:spPr>
            <p:txBody>
              <a:bodyPr wrap="square" lIns="0" tIns="0" rIns="0" bIns="0" rtlCol="0"/>
              <a:lstStyle/>
              <a:p>
                <a:endParaRPr/>
              </a:p>
            </p:txBody>
          </p:sp>
          <p:sp>
            <p:nvSpPr>
              <p:cNvPr id="86" name="bk object 94"/>
              <p:cNvSpPr/>
              <p:nvPr/>
            </p:nvSpPr>
            <p:spPr>
              <a:xfrm>
                <a:off x="532618" y="0"/>
                <a:ext cx="549275" cy="1009015"/>
              </a:xfrm>
              <a:custGeom>
                <a:avLst/>
                <a:gdLst/>
                <a:ahLst/>
                <a:cxnLst/>
                <a:rect l="l" t="t" r="r" b="b"/>
                <a:pathLst>
                  <a:path w="549275" h="1009015">
                    <a:moveTo>
                      <a:pt x="548717" y="1008589"/>
                    </a:moveTo>
                    <a:lnTo>
                      <a:pt x="0" y="0"/>
                    </a:lnTo>
                  </a:path>
                </a:pathLst>
              </a:custGeom>
              <a:ln w="9626">
                <a:solidFill>
                  <a:srgbClr val="FFFFFF"/>
                </a:solidFill>
              </a:ln>
            </p:spPr>
            <p:txBody>
              <a:bodyPr wrap="square" lIns="0" tIns="0" rIns="0" bIns="0" rtlCol="0"/>
              <a:lstStyle/>
              <a:p>
                <a:endParaRPr/>
              </a:p>
            </p:txBody>
          </p:sp>
          <p:sp>
            <p:nvSpPr>
              <p:cNvPr id="87" name="bk object 95"/>
              <p:cNvSpPr/>
              <p:nvPr/>
            </p:nvSpPr>
            <p:spPr>
              <a:xfrm>
                <a:off x="455327" y="0"/>
                <a:ext cx="549275" cy="1009015"/>
              </a:xfrm>
              <a:custGeom>
                <a:avLst/>
                <a:gdLst/>
                <a:ahLst/>
                <a:cxnLst/>
                <a:rect l="l" t="t" r="r" b="b"/>
                <a:pathLst>
                  <a:path w="549275" h="1009015">
                    <a:moveTo>
                      <a:pt x="548718" y="1008590"/>
                    </a:moveTo>
                    <a:lnTo>
                      <a:pt x="0" y="0"/>
                    </a:lnTo>
                  </a:path>
                </a:pathLst>
              </a:custGeom>
              <a:ln w="9626">
                <a:solidFill>
                  <a:srgbClr val="FFFFFF"/>
                </a:solidFill>
              </a:ln>
            </p:spPr>
            <p:txBody>
              <a:bodyPr wrap="square" lIns="0" tIns="0" rIns="0" bIns="0" rtlCol="0"/>
              <a:lstStyle/>
              <a:p>
                <a:endParaRPr/>
              </a:p>
            </p:txBody>
          </p:sp>
          <p:sp>
            <p:nvSpPr>
              <p:cNvPr id="88" name="bk object 96"/>
              <p:cNvSpPr/>
              <p:nvPr/>
            </p:nvSpPr>
            <p:spPr>
              <a:xfrm>
                <a:off x="378013" y="0"/>
                <a:ext cx="549275" cy="1009015"/>
              </a:xfrm>
              <a:custGeom>
                <a:avLst/>
                <a:gdLst/>
                <a:ahLst/>
                <a:cxnLst/>
                <a:rect l="l" t="t" r="r" b="b"/>
                <a:pathLst>
                  <a:path w="549275" h="1009015">
                    <a:moveTo>
                      <a:pt x="548720" y="1008590"/>
                    </a:moveTo>
                    <a:lnTo>
                      <a:pt x="0" y="0"/>
                    </a:lnTo>
                  </a:path>
                </a:pathLst>
              </a:custGeom>
              <a:ln w="9626">
                <a:solidFill>
                  <a:srgbClr val="FFFFFF"/>
                </a:solidFill>
              </a:ln>
            </p:spPr>
            <p:txBody>
              <a:bodyPr wrap="square" lIns="0" tIns="0" rIns="0" bIns="0" rtlCol="0"/>
              <a:lstStyle/>
              <a:p>
                <a:endParaRPr/>
              </a:p>
            </p:txBody>
          </p:sp>
          <p:sp>
            <p:nvSpPr>
              <p:cNvPr id="89" name="bk object 97"/>
              <p:cNvSpPr/>
              <p:nvPr/>
            </p:nvSpPr>
            <p:spPr>
              <a:xfrm>
                <a:off x="300732" y="0"/>
                <a:ext cx="549275" cy="1009015"/>
              </a:xfrm>
              <a:custGeom>
                <a:avLst/>
                <a:gdLst/>
                <a:ahLst/>
                <a:cxnLst/>
                <a:rect l="l" t="t" r="r" b="b"/>
                <a:pathLst>
                  <a:path w="549275" h="1009015">
                    <a:moveTo>
                      <a:pt x="548719" y="1008591"/>
                    </a:moveTo>
                    <a:lnTo>
                      <a:pt x="0" y="0"/>
                    </a:lnTo>
                  </a:path>
                </a:pathLst>
              </a:custGeom>
              <a:ln w="9626">
                <a:solidFill>
                  <a:srgbClr val="FFFFFF"/>
                </a:solidFill>
              </a:ln>
            </p:spPr>
            <p:txBody>
              <a:bodyPr wrap="square" lIns="0" tIns="0" rIns="0" bIns="0" rtlCol="0"/>
              <a:lstStyle/>
              <a:p>
                <a:endParaRPr/>
              </a:p>
            </p:txBody>
          </p:sp>
          <p:sp>
            <p:nvSpPr>
              <p:cNvPr id="90" name="bk object 98"/>
              <p:cNvSpPr/>
              <p:nvPr/>
            </p:nvSpPr>
            <p:spPr>
              <a:xfrm>
                <a:off x="223425" y="0"/>
                <a:ext cx="549275" cy="1009015"/>
              </a:xfrm>
              <a:custGeom>
                <a:avLst/>
                <a:gdLst/>
                <a:ahLst/>
                <a:cxnLst/>
                <a:rect l="l" t="t" r="r" b="b"/>
                <a:pathLst>
                  <a:path w="549275" h="1009015">
                    <a:moveTo>
                      <a:pt x="548719" y="1008591"/>
                    </a:moveTo>
                    <a:lnTo>
                      <a:pt x="0" y="0"/>
                    </a:lnTo>
                  </a:path>
                </a:pathLst>
              </a:custGeom>
              <a:ln w="9626">
                <a:solidFill>
                  <a:srgbClr val="FFFFFF"/>
                </a:solidFill>
              </a:ln>
            </p:spPr>
            <p:txBody>
              <a:bodyPr wrap="square" lIns="0" tIns="0" rIns="0" bIns="0" rtlCol="0"/>
              <a:lstStyle/>
              <a:p>
                <a:endParaRPr/>
              </a:p>
            </p:txBody>
          </p:sp>
          <p:sp>
            <p:nvSpPr>
              <p:cNvPr id="91" name="bk object 99"/>
              <p:cNvSpPr/>
              <p:nvPr/>
            </p:nvSpPr>
            <p:spPr>
              <a:xfrm>
                <a:off x="146122" y="0"/>
                <a:ext cx="549275" cy="1009015"/>
              </a:xfrm>
              <a:custGeom>
                <a:avLst/>
                <a:gdLst/>
                <a:ahLst/>
                <a:cxnLst/>
                <a:rect l="l" t="t" r="r" b="b"/>
                <a:pathLst>
                  <a:path w="549275" h="1009015">
                    <a:moveTo>
                      <a:pt x="548720" y="1008592"/>
                    </a:moveTo>
                    <a:lnTo>
                      <a:pt x="0" y="0"/>
                    </a:lnTo>
                  </a:path>
                </a:pathLst>
              </a:custGeom>
              <a:ln w="9626">
                <a:solidFill>
                  <a:srgbClr val="FFFFFF"/>
                </a:solidFill>
              </a:ln>
            </p:spPr>
            <p:txBody>
              <a:bodyPr wrap="square" lIns="0" tIns="0" rIns="0" bIns="0" rtlCol="0"/>
              <a:lstStyle/>
              <a:p>
                <a:endParaRPr/>
              </a:p>
            </p:txBody>
          </p:sp>
          <p:sp>
            <p:nvSpPr>
              <p:cNvPr id="92" name="bk object 100"/>
              <p:cNvSpPr/>
              <p:nvPr/>
            </p:nvSpPr>
            <p:spPr>
              <a:xfrm>
                <a:off x="68832" y="0"/>
                <a:ext cx="549275" cy="1009015"/>
              </a:xfrm>
              <a:custGeom>
                <a:avLst/>
                <a:gdLst/>
                <a:ahLst/>
                <a:cxnLst/>
                <a:rect l="l" t="t" r="r" b="b"/>
                <a:pathLst>
                  <a:path w="549275" h="1009015">
                    <a:moveTo>
                      <a:pt x="548721" y="1008592"/>
                    </a:moveTo>
                    <a:lnTo>
                      <a:pt x="0" y="0"/>
                    </a:lnTo>
                  </a:path>
                </a:pathLst>
              </a:custGeom>
              <a:ln w="9626">
                <a:solidFill>
                  <a:srgbClr val="FFFFFF"/>
                </a:solidFill>
              </a:ln>
            </p:spPr>
            <p:txBody>
              <a:bodyPr wrap="square" lIns="0" tIns="0" rIns="0" bIns="0" rtlCol="0"/>
              <a:lstStyle/>
              <a:p>
                <a:endParaRPr/>
              </a:p>
            </p:txBody>
          </p:sp>
          <p:sp>
            <p:nvSpPr>
              <p:cNvPr id="93" name="bk object 101"/>
              <p:cNvSpPr/>
              <p:nvPr/>
            </p:nvSpPr>
            <p:spPr>
              <a:xfrm>
                <a:off x="0" y="15571"/>
                <a:ext cx="540385" cy="993140"/>
              </a:xfrm>
              <a:custGeom>
                <a:avLst/>
                <a:gdLst/>
                <a:ahLst/>
                <a:cxnLst/>
                <a:rect l="l" t="t" r="r" b="b"/>
                <a:pathLst>
                  <a:path w="540385" h="993140">
                    <a:moveTo>
                      <a:pt x="540251" y="993022"/>
                    </a:moveTo>
                    <a:lnTo>
                      <a:pt x="0" y="0"/>
                    </a:lnTo>
                  </a:path>
                </a:pathLst>
              </a:custGeom>
              <a:ln w="9626">
                <a:solidFill>
                  <a:srgbClr val="FFFFFF"/>
                </a:solidFill>
              </a:ln>
            </p:spPr>
            <p:txBody>
              <a:bodyPr wrap="square" lIns="0" tIns="0" rIns="0" bIns="0" rtlCol="0"/>
              <a:lstStyle/>
              <a:p>
                <a:endParaRPr/>
              </a:p>
            </p:txBody>
          </p:sp>
          <p:sp>
            <p:nvSpPr>
              <p:cNvPr id="94" name="bk object 102"/>
              <p:cNvSpPr/>
              <p:nvPr/>
            </p:nvSpPr>
            <p:spPr>
              <a:xfrm>
                <a:off x="0" y="157583"/>
                <a:ext cx="463550" cy="851535"/>
              </a:xfrm>
              <a:custGeom>
                <a:avLst/>
                <a:gdLst/>
                <a:ahLst/>
                <a:cxnLst/>
                <a:rect l="l" t="t" r="r" b="b"/>
                <a:pathLst>
                  <a:path w="463550" h="851535">
                    <a:moveTo>
                      <a:pt x="462986" y="851010"/>
                    </a:moveTo>
                    <a:lnTo>
                      <a:pt x="0" y="0"/>
                    </a:lnTo>
                  </a:path>
                </a:pathLst>
              </a:custGeom>
              <a:ln w="9626">
                <a:solidFill>
                  <a:srgbClr val="FFFFFF"/>
                </a:solidFill>
              </a:ln>
            </p:spPr>
            <p:txBody>
              <a:bodyPr wrap="square" lIns="0" tIns="0" rIns="0" bIns="0" rtlCol="0"/>
              <a:lstStyle/>
              <a:p>
                <a:endParaRPr/>
              </a:p>
            </p:txBody>
          </p:sp>
          <p:sp>
            <p:nvSpPr>
              <p:cNvPr id="95" name="bk object 103"/>
              <p:cNvSpPr/>
              <p:nvPr/>
            </p:nvSpPr>
            <p:spPr>
              <a:xfrm>
                <a:off x="0" y="299699"/>
                <a:ext cx="386080" cy="709295"/>
              </a:xfrm>
              <a:custGeom>
                <a:avLst/>
                <a:gdLst/>
                <a:ahLst/>
                <a:cxnLst/>
                <a:rect l="l" t="t" r="r" b="b"/>
                <a:pathLst>
                  <a:path w="386080" h="709294">
                    <a:moveTo>
                      <a:pt x="385669" y="708894"/>
                    </a:moveTo>
                    <a:lnTo>
                      <a:pt x="0" y="0"/>
                    </a:lnTo>
                  </a:path>
                </a:pathLst>
              </a:custGeom>
              <a:ln w="9626">
                <a:solidFill>
                  <a:srgbClr val="FFFFFF"/>
                </a:solidFill>
              </a:ln>
            </p:spPr>
            <p:txBody>
              <a:bodyPr wrap="square" lIns="0" tIns="0" rIns="0" bIns="0" rtlCol="0"/>
              <a:lstStyle/>
              <a:p>
                <a:endParaRPr/>
              </a:p>
            </p:txBody>
          </p:sp>
          <p:sp>
            <p:nvSpPr>
              <p:cNvPr id="96" name="bk object 104"/>
              <p:cNvSpPr/>
              <p:nvPr/>
            </p:nvSpPr>
            <p:spPr>
              <a:xfrm>
                <a:off x="0" y="441769"/>
                <a:ext cx="308610" cy="567055"/>
              </a:xfrm>
              <a:custGeom>
                <a:avLst/>
                <a:gdLst/>
                <a:ahLst/>
                <a:cxnLst/>
                <a:rect l="l" t="t" r="r" b="b"/>
                <a:pathLst>
                  <a:path w="308610" h="567055">
                    <a:moveTo>
                      <a:pt x="308377" y="566824"/>
                    </a:moveTo>
                    <a:lnTo>
                      <a:pt x="0" y="0"/>
                    </a:lnTo>
                  </a:path>
                </a:pathLst>
              </a:custGeom>
              <a:ln w="9626">
                <a:solidFill>
                  <a:srgbClr val="FFFFFF"/>
                </a:solidFill>
              </a:ln>
            </p:spPr>
            <p:txBody>
              <a:bodyPr wrap="square" lIns="0" tIns="0" rIns="0" bIns="0" rtlCol="0"/>
              <a:lstStyle/>
              <a:p>
                <a:endParaRPr/>
              </a:p>
            </p:txBody>
          </p:sp>
          <p:sp>
            <p:nvSpPr>
              <p:cNvPr id="97" name="bk object 105"/>
              <p:cNvSpPr/>
              <p:nvPr/>
            </p:nvSpPr>
            <p:spPr>
              <a:xfrm>
                <a:off x="0" y="583835"/>
                <a:ext cx="231140" cy="424815"/>
              </a:xfrm>
              <a:custGeom>
                <a:avLst/>
                <a:gdLst/>
                <a:ahLst/>
                <a:cxnLst/>
                <a:rect l="l" t="t" r="r" b="b"/>
                <a:pathLst>
                  <a:path w="231140" h="424815">
                    <a:moveTo>
                      <a:pt x="231088" y="424759"/>
                    </a:moveTo>
                    <a:lnTo>
                      <a:pt x="0" y="0"/>
                    </a:lnTo>
                  </a:path>
                </a:pathLst>
              </a:custGeom>
              <a:ln w="9626">
                <a:solidFill>
                  <a:srgbClr val="FFFFFF"/>
                </a:solidFill>
              </a:ln>
            </p:spPr>
            <p:txBody>
              <a:bodyPr wrap="square" lIns="0" tIns="0" rIns="0" bIns="0" rtlCol="0"/>
              <a:lstStyle/>
              <a:p>
                <a:endParaRPr/>
              </a:p>
            </p:txBody>
          </p:sp>
          <p:sp>
            <p:nvSpPr>
              <p:cNvPr id="98" name="bk object 106"/>
              <p:cNvSpPr/>
              <p:nvPr/>
            </p:nvSpPr>
            <p:spPr>
              <a:xfrm>
                <a:off x="0" y="725951"/>
                <a:ext cx="154305" cy="283210"/>
              </a:xfrm>
              <a:custGeom>
                <a:avLst/>
                <a:gdLst/>
                <a:ahLst/>
                <a:cxnLst/>
                <a:rect l="l" t="t" r="r" b="b"/>
                <a:pathLst>
                  <a:path w="154305" h="283209">
                    <a:moveTo>
                      <a:pt x="153770" y="282643"/>
                    </a:moveTo>
                    <a:lnTo>
                      <a:pt x="0" y="0"/>
                    </a:lnTo>
                  </a:path>
                </a:pathLst>
              </a:custGeom>
              <a:ln w="9626">
                <a:solidFill>
                  <a:srgbClr val="FFFFFF"/>
                </a:solidFill>
              </a:ln>
            </p:spPr>
            <p:txBody>
              <a:bodyPr wrap="square" lIns="0" tIns="0" rIns="0" bIns="0" rtlCol="0"/>
              <a:lstStyle/>
              <a:p>
                <a:endParaRPr/>
              </a:p>
            </p:txBody>
          </p:sp>
          <p:sp>
            <p:nvSpPr>
              <p:cNvPr id="99" name="bk object 107"/>
              <p:cNvSpPr/>
              <p:nvPr/>
            </p:nvSpPr>
            <p:spPr>
              <a:xfrm>
                <a:off x="0" y="867955"/>
                <a:ext cx="76835" cy="140970"/>
              </a:xfrm>
              <a:custGeom>
                <a:avLst/>
                <a:gdLst/>
                <a:ahLst/>
                <a:cxnLst/>
                <a:rect l="l" t="t" r="r" b="b"/>
                <a:pathLst>
                  <a:path w="76835" h="140969">
                    <a:moveTo>
                      <a:pt x="76514" y="140639"/>
                    </a:moveTo>
                    <a:lnTo>
                      <a:pt x="0" y="0"/>
                    </a:lnTo>
                  </a:path>
                </a:pathLst>
              </a:custGeom>
              <a:ln w="9626">
                <a:solidFill>
                  <a:srgbClr val="FFFFFF"/>
                </a:solidFill>
              </a:ln>
            </p:spPr>
            <p:txBody>
              <a:bodyPr wrap="square" lIns="0" tIns="0" rIns="0" bIns="0" rtlCol="0"/>
              <a:lstStyle/>
              <a:p>
                <a:endParaRPr/>
              </a:p>
            </p:txBody>
          </p:sp>
        </p:grpSp>
        <p:sp>
          <p:nvSpPr>
            <p:cNvPr id="100" name="bk object 108"/>
            <p:cNvSpPr/>
            <p:nvPr userDrawn="1"/>
          </p:nvSpPr>
          <p:spPr>
            <a:xfrm>
              <a:off x="0" y="1034516"/>
              <a:ext cx="9144000" cy="73660"/>
            </a:xfrm>
            <a:custGeom>
              <a:avLst/>
              <a:gdLst/>
              <a:ahLst/>
              <a:cxnLst/>
              <a:rect l="l" t="t" r="r" b="b"/>
              <a:pathLst>
                <a:path w="9144000" h="73659">
                  <a:moveTo>
                    <a:pt x="0" y="73151"/>
                  </a:moveTo>
                  <a:lnTo>
                    <a:pt x="9144000" y="73151"/>
                  </a:lnTo>
                  <a:lnTo>
                    <a:pt x="9144000" y="0"/>
                  </a:lnTo>
                  <a:lnTo>
                    <a:pt x="0" y="0"/>
                  </a:lnTo>
                  <a:lnTo>
                    <a:pt x="0" y="73151"/>
                  </a:lnTo>
                  <a:close/>
                </a:path>
              </a:pathLst>
            </a:custGeom>
            <a:solidFill>
              <a:srgbClr val="000000"/>
            </a:solidFill>
          </p:spPr>
          <p:txBody>
            <a:bodyPr wrap="square" lIns="0" tIns="0" rIns="0" bIns="0" rtlCol="0"/>
            <a:lstStyle/>
            <a:p>
              <a:endParaRPr/>
            </a:p>
          </p:txBody>
        </p:sp>
        <p:sp>
          <p:nvSpPr>
            <p:cNvPr id="107" name="bk object 17"/>
            <p:cNvSpPr/>
            <p:nvPr userDrawn="1"/>
          </p:nvSpPr>
          <p:spPr>
            <a:xfrm>
              <a:off x="7044628" y="240836"/>
              <a:ext cx="1859619" cy="555406"/>
            </a:xfrm>
            <a:prstGeom prst="rect">
              <a:avLst/>
            </a:prstGeom>
            <a:blipFill>
              <a:blip r:embed="rId12" cstate="print"/>
              <a:stretch>
                <a:fillRect/>
              </a:stretch>
            </a:blipFill>
          </p:spPr>
          <p:txBody>
            <a:bodyPr wrap="square" lIns="0" tIns="0" rIns="0" bIns="0" rtlCol="0"/>
            <a:lstStyle/>
            <a:p>
              <a:endParaRPr/>
            </a:p>
          </p:txBody>
        </p:sp>
      </p:grpSp>
    </p:spTree>
    <p:extLst>
      <p:ext uri="{BB962C8B-B14F-4D97-AF65-F5344CB8AC3E}">
        <p14:creationId xmlns:p14="http://schemas.microsoft.com/office/powerpoint/2010/main" val="64842604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5" r:id="rId4"/>
    <p:sldLayoutId id="2147483666" r:id="rId5"/>
    <p:sldLayoutId id="2147483668" r:id="rId6"/>
    <p:sldLayoutId id="2147483669" r:id="rId7"/>
    <p:sldLayoutId id="2147483667" r:id="rId8"/>
    <p:sldLayoutId id="2147483670" r:id="rId9"/>
    <p:sldLayoutId id="2147483671" r:id="rId10"/>
  </p:sldLayoutIdLst>
  <p:txStyles>
    <p:titleStyle>
      <a:lvl1pPr algn="l" defTabSz="914400" rtl="0" eaLnBrk="1" latinLnBrk="0" hangingPunct="1">
        <a:lnSpc>
          <a:spcPct val="90000"/>
        </a:lnSpc>
        <a:spcBef>
          <a:spcPct val="0"/>
        </a:spcBef>
        <a:buNone/>
        <a:defRPr sz="3600" kern="1200" cap="all" baseline="0">
          <a:solidFill>
            <a:schemeClr val="tx1"/>
          </a:solidFill>
          <a:latin typeface="Impact"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image" Target="../media/image18.tif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microsoft.com/office/2007/relationships/hdphoto" Target="../media/hdphoto2.wdp"/></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www.youtube.com/watch?v=JMxCotJ4q-Q" TargetMode="External"/><Relationship Id="rId1" Type="http://schemas.openxmlformats.org/officeDocument/2006/relationships/slideLayout" Target="../slideLayouts/slideLayout2.xml"/><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err="1"/>
              <a:t>Neuroergonomics</a:t>
            </a:r>
            <a:endParaRPr lang="en-US" dirty="0"/>
          </a:p>
        </p:txBody>
      </p:sp>
      <p:sp>
        <p:nvSpPr>
          <p:cNvPr id="3" name="Subtitle 2"/>
          <p:cNvSpPr>
            <a:spLocks noGrp="1"/>
          </p:cNvSpPr>
          <p:nvPr>
            <p:ph type="subTitle" idx="1"/>
          </p:nvPr>
        </p:nvSpPr>
        <p:spPr/>
        <p:txBody>
          <a:bodyPr/>
          <a:lstStyle/>
          <a:p>
            <a:r>
              <a:rPr lang="en-US" dirty="0"/>
              <a:t>IE 590 </a:t>
            </a:r>
            <a:r>
              <a:rPr lang="mr-IN" dirty="0"/>
              <a:t>–</a:t>
            </a:r>
            <a:r>
              <a:rPr lang="en-US" dirty="0"/>
              <a:t> Applied Ergonomics</a:t>
            </a:r>
          </a:p>
          <a:p>
            <a:r>
              <a:rPr lang="en-US" dirty="0"/>
              <a:t>Fall 2016</a:t>
            </a:r>
          </a:p>
          <a:p>
            <a:endParaRPr lang="en-US" dirty="0"/>
          </a:p>
          <a:p>
            <a:r>
              <a:rPr lang="en-US" dirty="0"/>
              <a:t>Team Members: Aziza Ashkanani, </a:t>
            </a:r>
            <a:r>
              <a:rPr lang="en-US" dirty="0" err="1"/>
              <a:t>Gayatri</a:t>
            </a:r>
            <a:r>
              <a:rPr lang="en-US" dirty="0"/>
              <a:t> Devi </a:t>
            </a:r>
            <a:r>
              <a:rPr lang="en-US" dirty="0" err="1"/>
              <a:t>Mandava</a:t>
            </a:r>
            <a:r>
              <a:rPr lang="en-US" dirty="0"/>
              <a:t>, Rajiv Rai, and </a:t>
            </a:r>
            <a:r>
              <a:rPr lang="en-US" dirty="0" err="1"/>
              <a:t>Wenqui</a:t>
            </a:r>
            <a:r>
              <a:rPr lang="en-US" dirty="0"/>
              <a:t> Wang</a:t>
            </a:r>
          </a:p>
          <a:p>
            <a:endParaRPr lang="en-US" dirty="0"/>
          </a:p>
          <a:p>
            <a:r>
              <a:rPr lang="en-US" dirty="0"/>
              <a:t>December 6, 2016</a:t>
            </a:r>
          </a:p>
        </p:txBody>
      </p:sp>
    </p:spTree>
    <p:extLst>
      <p:ext uri="{BB962C8B-B14F-4D97-AF65-F5344CB8AC3E}">
        <p14:creationId xmlns:p14="http://schemas.microsoft.com/office/powerpoint/2010/main" val="589354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5750" y="1250102"/>
            <a:ext cx="6332855" cy="462376"/>
          </a:xfrm>
        </p:spPr>
        <p:txBody>
          <a:bodyPr/>
          <a:lstStyle/>
          <a:p>
            <a:r>
              <a:rPr lang="en-US" dirty="0"/>
              <a:t>Methods</a:t>
            </a:r>
            <a:endParaRPr lang="en-US" dirty="0">
              <a:solidFill>
                <a:srgbClr val="FF0000"/>
              </a:solidFill>
            </a:endParaRPr>
          </a:p>
        </p:txBody>
      </p:sp>
      <p:sp>
        <p:nvSpPr>
          <p:cNvPr id="3" name="Content Placeholder 2"/>
          <p:cNvSpPr>
            <a:spLocks noGrp="1"/>
          </p:cNvSpPr>
          <p:nvPr>
            <p:ph idx="1"/>
          </p:nvPr>
        </p:nvSpPr>
        <p:spPr>
          <a:xfrm>
            <a:off x="628650" y="2000250"/>
            <a:ext cx="7034279" cy="4514850"/>
          </a:xfrm>
        </p:spPr>
        <p:txBody>
          <a:bodyPr>
            <a:normAutofit/>
          </a:bodyPr>
          <a:lstStyle/>
          <a:p>
            <a:r>
              <a:rPr lang="en-US" sz="2400" dirty="0">
                <a:latin typeface="Arial" charset="0"/>
                <a:ea typeface="Arial" charset="0"/>
                <a:cs typeface="Arial" charset="0"/>
              </a:rPr>
              <a:t>The most direct of such measures are those derived from the brain itself, as in the </a:t>
            </a:r>
          </a:p>
          <a:p>
            <a:pPr marL="742950" lvl="1" indent="-285750"/>
            <a:r>
              <a:rPr lang="en-US" sz="1800" dirty="0">
                <a:latin typeface="Arial" charset="0"/>
                <a:ea typeface="Arial" charset="0"/>
                <a:cs typeface="Arial" charset="0"/>
              </a:rPr>
              <a:t>Electroencephalogram (EEG)</a:t>
            </a:r>
          </a:p>
          <a:p>
            <a:pPr marL="742950" lvl="1" indent="-285750"/>
            <a:r>
              <a:rPr lang="en-US" sz="1800" dirty="0">
                <a:latin typeface="Arial" charset="0"/>
                <a:ea typeface="Arial" charset="0"/>
                <a:cs typeface="Arial" charset="0"/>
              </a:rPr>
              <a:t>Magneto-</a:t>
            </a:r>
            <a:r>
              <a:rPr lang="en-US" sz="1800" dirty="0" err="1">
                <a:latin typeface="Arial" charset="0"/>
                <a:ea typeface="Arial" charset="0"/>
                <a:cs typeface="Arial" charset="0"/>
              </a:rPr>
              <a:t>encephalogaphy</a:t>
            </a:r>
            <a:r>
              <a:rPr lang="en-US" sz="1800" dirty="0">
                <a:latin typeface="Arial" charset="0"/>
                <a:ea typeface="Arial" charset="0"/>
                <a:cs typeface="Arial" charset="0"/>
              </a:rPr>
              <a:t> (MEG) and </a:t>
            </a:r>
          </a:p>
          <a:p>
            <a:pPr marL="742950" lvl="1" indent="-285750"/>
            <a:r>
              <a:rPr lang="en-US" sz="1800" dirty="0">
                <a:latin typeface="Arial" charset="0"/>
                <a:ea typeface="Arial" charset="0"/>
                <a:cs typeface="Arial" charset="0"/>
              </a:rPr>
              <a:t>Event-related brain potentials (ERPs) </a:t>
            </a:r>
          </a:p>
          <a:p>
            <a:endParaRPr lang="en-US" sz="2400" dirty="0">
              <a:latin typeface="Arial" charset="0"/>
              <a:ea typeface="Arial" charset="0"/>
              <a:cs typeface="Arial" charset="0"/>
            </a:endParaRPr>
          </a:p>
          <a:p>
            <a:r>
              <a:rPr lang="en-US" sz="2400" dirty="0">
                <a:latin typeface="Arial" charset="0"/>
                <a:ea typeface="Arial" charset="0"/>
                <a:cs typeface="Arial" charset="0"/>
              </a:rPr>
              <a:t>In addition to these electromagnetic measurements, measures of the brain’s metabolic and vascular responses, e.g. </a:t>
            </a:r>
          </a:p>
          <a:p>
            <a:pPr marL="742950" lvl="1" indent="-285750"/>
            <a:r>
              <a:rPr lang="en-US" sz="1800" dirty="0">
                <a:latin typeface="Arial" charset="0"/>
                <a:ea typeface="Arial" charset="0"/>
                <a:cs typeface="Arial" charset="0"/>
              </a:rPr>
              <a:t>positron emission tomography (PET) and </a:t>
            </a:r>
          </a:p>
          <a:p>
            <a:pPr marL="742950" lvl="1" indent="-285750"/>
            <a:r>
              <a:rPr lang="en-US" sz="1800" dirty="0">
                <a:latin typeface="Arial" charset="0"/>
                <a:ea typeface="Arial" charset="0"/>
                <a:cs typeface="Arial" charset="0"/>
              </a:rPr>
              <a:t>functional magnetic resonance imaging (fMRI)</a:t>
            </a:r>
          </a:p>
        </p:txBody>
      </p:sp>
    </p:spTree>
    <p:extLst>
      <p:ext uri="{BB962C8B-B14F-4D97-AF65-F5344CB8AC3E}">
        <p14:creationId xmlns:p14="http://schemas.microsoft.com/office/powerpoint/2010/main" val="8425184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320" y="1261532"/>
            <a:ext cx="6332855" cy="462376"/>
          </a:xfrm>
        </p:spPr>
        <p:txBody>
          <a:bodyPr/>
          <a:lstStyle/>
          <a:p>
            <a:r>
              <a:rPr lang="en-US" dirty="0"/>
              <a:t>Methods </a:t>
            </a:r>
            <a:r>
              <a:rPr lang="en-US" sz="1200" dirty="0">
                <a:latin typeface="+mn-lt"/>
              </a:rPr>
              <a:t>(cont’d)</a:t>
            </a:r>
          </a:p>
        </p:txBody>
      </p:sp>
      <p:sp>
        <p:nvSpPr>
          <p:cNvPr id="3" name="Content Placeholder 2"/>
          <p:cNvSpPr>
            <a:spLocks noGrp="1"/>
          </p:cNvSpPr>
          <p:nvPr>
            <p:ph idx="1"/>
          </p:nvPr>
        </p:nvSpPr>
        <p:spPr>
          <a:xfrm>
            <a:off x="628650" y="2034540"/>
            <a:ext cx="6332855" cy="3673929"/>
          </a:xfrm>
        </p:spPr>
        <p:txBody>
          <a:bodyPr/>
          <a:lstStyle/>
          <a:p>
            <a:r>
              <a:rPr lang="en-US" sz="2000" dirty="0">
                <a:solidFill>
                  <a:srgbClr val="333333"/>
                </a:solidFill>
                <a:latin typeface="Arial" charset="0"/>
                <a:ea typeface="Arial" charset="0"/>
                <a:cs typeface="Arial" charset="0"/>
              </a:rPr>
              <a:t>The three most common and most frequently used measures are</a:t>
            </a:r>
          </a:p>
          <a:p>
            <a:pPr marL="800100" lvl="1" indent="-342900"/>
            <a:r>
              <a:rPr lang="en-US" sz="2000" dirty="0">
                <a:solidFill>
                  <a:srgbClr val="333333"/>
                </a:solidFill>
                <a:latin typeface="Arial" charset="0"/>
                <a:ea typeface="Arial" charset="0"/>
                <a:cs typeface="Arial" charset="0"/>
              </a:rPr>
              <a:t>functional Magnetic Resonance Imaging (fMRI),</a:t>
            </a:r>
          </a:p>
          <a:p>
            <a:pPr marL="800100" lvl="1" indent="-342900"/>
            <a:r>
              <a:rPr lang="en-US" sz="2000" dirty="0">
                <a:solidFill>
                  <a:srgbClr val="333333"/>
                </a:solidFill>
                <a:latin typeface="Arial" charset="0"/>
                <a:ea typeface="Arial" charset="0"/>
                <a:cs typeface="Arial" charset="0"/>
              </a:rPr>
              <a:t>magnetoencephalography (MEG) and </a:t>
            </a:r>
          </a:p>
          <a:p>
            <a:pPr marL="800100" lvl="1" indent="-342900"/>
            <a:r>
              <a:rPr lang="en-US" sz="2000" dirty="0">
                <a:solidFill>
                  <a:srgbClr val="333333"/>
                </a:solidFill>
                <a:latin typeface="Arial" charset="0"/>
                <a:ea typeface="Arial" charset="0"/>
                <a:cs typeface="Arial" charset="0"/>
              </a:rPr>
              <a:t>electroencephalography (EEG). </a:t>
            </a:r>
          </a:p>
          <a:p>
            <a:pPr marL="800100" lvl="1" indent="-342900"/>
            <a:endParaRPr lang="en-US" sz="2000" dirty="0">
              <a:solidFill>
                <a:srgbClr val="333333"/>
              </a:solidFill>
              <a:latin typeface="Arial" charset="0"/>
              <a:ea typeface="Arial" charset="0"/>
              <a:cs typeface="Arial" charset="0"/>
            </a:endParaRPr>
          </a:p>
          <a:p>
            <a:pPr marL="457200" lvl="1" indent="0">
              <a:buNone/>
            </a:pPr>
            <a:endParaRPr lang="en-US" sz="2000" dirty="0">
              <a:solidFill>
                <a:srgbClr val="333333"/>
              </a:solidFill>
              <a:latin typeface="Arial" charset="0"/>
              <a:ea typeface="Arial" charset="0"/>
              <a:cs typeface="Arial" charset="0"/>
            </a:endParaRPr>
          </a:p>
          <a:p>
            <a:endParaRPr lang="en-US" sz="2000" dirty="0">
              <a:solidFill>
                <a:srgbClr val="333333"/>
              </a:solidFill>
              <a:latin typeface="Arial" charset="0"/>
              <a:ea typeface="Arial" charset="0"/>
              <a:cs typeface="Arial" charset="0"/>
            </a:endParaRPr>
          </a:p>
          <a:p>
            <a:r>
              <a:rPr lang="en-US" sz="2000" dirty="0">
                <a:solidFill>
                  <a:srgbClr val="333333"/>
                </a:solidFill>
                <a:latin typeface="Arial" charset="0"/>
                <a:ea typeface="Arial" charset="0"/>
                <a:cs typeface="Arial" charset="0"/>
              </a:rPr>
              <a:t>Of these methods, </a:t>
            </a:r>
            <a:r>
              <a:rPr lang="en-US" sz="2000" dirty="0">
                <a:solidFill>
                  <a:srgbClr val="333333"/>
                </a:solidFill>
                <a:highlight>
                  <a:srgbClr val="00FFFF"/>
                </a:highlight>
                <a:latin typeface="Arial" charset="0"/>
                <a:ea typeface="Arial" charset="0"/>
                <a:cs typeface="Arial" charset="0"/>
              </a:rPr>
              <a:t>EEG is the most versatile </a:t>
            </a:r>
            <a:r>
              <a:rPr lang="en-US" sz="2000" dirty="0">
                <a:solidFill>
                  <a:srgbClr val="333333"/>
                </a:solidFill>
                <a:latin typeface="Arial" charset="0"/>
                <a:ea typeface="Arial" charset="0"/>
                <a:cs typeface="Arial" charset="0"/>
              </a:rPr>
              <a:t>and cost efficient solution.</a:t>
            </a:r>
            <a:endParaRPr lang="en-US" sz="2000" dirty="0">
              <a:latin typeface="Arial" charset="0"/>
              <a:ea typeface="Arial" charset="0"/>
              <a:cs typeface="Arial" charset="0"/>
            </a:endParaRPr>
          </a:p>
        </p:txBody>
      </p:sp>
    </p:spTree>
    <p:extLst>
      <p:ext uri="{BB962C8B-B14F-4D97-AF65-F5344CB8AC3E}">
        <p14:creationId xmlns:p14="http://schemas.microsoft.com/office/powerpoint/2010/main" val="18470809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320" y="1261532"/>
            <a:ext cx="6332855" cy="462376"/>
          </a:xfrm>
        </p:spPr>
        <p:txBody>
          <a:bodyPr/>
          <a:lstStyle/>
          <a:p>
            <a:r>
              <a:rPr lang="en-US" dirty="0"/>
              <a:t>Methods </a:t>
            </a:r>
            <a:r>
              <a:rPr lang="en-US" sz="1200" dirty="0">
                <a:latin typeface="+mn-lt"/>
              </a:rPr>
              <a:t>(cont’d)</a:t>
            </a:r>
            <a:endParaRPr lang="en-US" sz="1200" dirty="0">
              <a:solidFill>
                <a:srgbClr val="FF0000"/>
              </a:solidFill>
              <a:latin typeface="+mn-lt"/>
            </a:endParaRPr>
          </a:p>
        </p:txBody>
      </p:sp>
      <p:sp>
        <p:nvSpPr>
          <p:cNvPr id="3" name="Content Placeholder 2"/>
          <p:cNvSpPr>
            <a:spLocks noGrp="1"/>
          </p:cNvSpPr>
          <p:nvPr>
            <p:ph idx="1"/>
          </p:nvPr>
        </p:nvSpPr>
        <p:spPr>
          <a:xfrm>
            <a:off x="0" y="1723908"/>
            <a:ext cx="6607175" cy="4676892"/>
          </a:xfrm>
        </p:spPr>
        <p:txBody>
          <a:bodyPr>
            <a:normAutofit/>
          </a:bodyPr>
          <a:lstStyle/>
          <a:p>
            <a:pPr marL="0" indent="0" algn="just">
              <a:buNone/>
            </a:pPr>
            <a:r>
              <a:rPr lang="en-US" sz="2000" b="1" dirty="0">
                <a:solidFill>
                  <a:srgbClr val="252525"/>
                </a:solidFill>
                <a:latin typeface="Arial" charset="0"/>
                <a:ea typeface="Arial" charset="0"/>
                <a:cs typeface="Arial" charset="0"/>
              </a:rPr>
              <a:t>I. Electroencephalography</a:t>
            </a:r>
            <a:r>
              <a:rPr lang="en-US" sz="2000" dirty="0">
                <a:solidFill>
                  <a:srgbClr val="252525"/>
                </a:solidFill>
                <a:latin typeface="Arial" charset="0"/>
                <a:ea typeface="Arial" charset="0"/>
                <a:cs typeface="Arial" charset="0"/>
              </a:rPr>
              <a:t> (</a:t>
            </a:r>
            <a:r>
              <a:rPr lang="en-US" sz="2000" b="1" dirty="0">
                <a:solidFill>
                  <a:srgbClr val="252525"/>
                </a:solidFill>
                <a:latin typeface="Arial" charset="0"/>
                <a:ea typeface="Arial" charset="0"/>
                <a:cs typeface="Arial" charset="0"/>
              </a:rPr>
              <a:t>EEG</a:t>
            </a:r>
            <a:r>
              <a:rPr lang="en-US" sz="2000" dirty="0">
                <a:solidFill>
                  <a:srgbClr val="252525"/>
                </a:solidFill>
                <a:latin typeface="Arial" charset="0"/>
                <a:ea typeface="Arial" charset="0"/>
                <a:cs typeface="Arial" charset="0"/>
              </a:rPr>
              <a:t>)</a:t>
            </a:r>
          </a:p>
          <a:p>
            <a:pPr algn="just"/>
            <a:r>
              <a:rPr lang="en-US" sz="2000" dirty="0">
                <a:solidFill>
                  <a:srgbClr val="252525"/>
                </a:solidFill>
                <a:latin typeface="Arial" charset="0"/>
                <a:ea typeface="Arial" charset="0"/>
                <a:cs typeface="Arial" charset="0"/>
              </a:rPr>
              <a:t>It is </a:t>
            </a:r>
            <a:r>
              <a:rPr lang="en-US" sz="2000" dirty="0">
                <a:latin typeface="Arial" charset="0"/>
                <a:ea typeface="Arial" charset="0"/>
                <a:cs typeface="Arial" charset="0"/>
              </a:rPr>
              <a:t>an electrophysiological  monitoring method to record electrical activity of the brain. It is typically </a:t>
            </a:r>
            <a:r>
              <a:rPr lang="en-US" sz="2000" dirty="0">
                <a:highlight>
                  <a:srgbClr val="C0C0C0"/>
                </a:highlight>
                <a:latin typeface="Arial" charset="0"/>
                <a:ea typeface="Arial" charset="0"/>
                <a:cs typeface="Arial" charset="0"/>
              </a:rPr>
              <a:t>noninvasive</a:t>
            </a:r>
            <a:r>
              <a:rPr lang="en-US" sz="2000" dirty="0">
                <a:latin typeface="Arial" charset="0"/>
                <a:ea typeface="Arial" charset="0"/>
                <a:cs typeface="Arial" charset="0"/>
              </a:rPr>
              <a:t>, with the electrodes placed along the scalp</a:t>
            </a:r>
          </a:p>
          <a:p>
            <a:pPr algn="just"/>
            <a:endParaRPr lang="en-US" sz="2000" dirty="0">
              <a:latin typeface="Arial" charset="0"/>
              <a:ea typeface="Arial" charset="0"/>
              <a:cs typeface="Arial" charset="0"/>
            </a:endParaRPr>
          </a:p>
          <a:p>
            <a:pPr algn="just"/>
            <a:r>
              <a:rPr lang="en-US" sz="2000" dirty="0">
                <a:latin typeface="Arial" charset="0"/>
                <a:ea typeface="Arial" charset="0"/>
                <a:cs typeface="Arial" charset="0"/>
              </a:rPr>
              <a:t>EEG measures voltage fluctuations resulting from ionic current within the neurons of the brain.</a:t>
            </a:r>
          </a:p>
          <a:p>
            <a:pPr algn="just"/>
            <a:endParaRPr lang="en-US" sz="2000" dirty="0">
              <a:latin typeface="Arial" charset="0"/>
              <a:ea typeface="Arial" charset="0"/>
              <a:cs typeface="Arial" charset="0"/>
            </a:endParaRPr>
          </a:p>
          <a:p>
            <a:pPr algn="just"/>
            <a:r>
              <a:rPr lang="en-US" sz="2000" dirty="0">
                <a:latin typeface="Arial" charset="0"/>
                <a:ea typeface="Arial" charset="0"/>
                <a:cs typeface="Arial" charset="0"/>
              </a:rPr>
              <a:t>Diagnostic applications generally focus on the spectral content of EEG, that is, the type of neural oscillations (popularly called "brain waves") that can be observed </a:t>
            </a:r>
            <a:r>
              <a:rPr lang="en-US" sz="2000" dirty="0">
                <a:solidFill>
                  <a:srgbClr val="252525"/>
                </a:solidFill>
                <a:latin typeface="Arial" charset="0"/>
                <a:ea typeface="Arial" charset="0"/>
                <a:cs typeface="Arial" charset="0"/>
              </a:rPr>
              <a:t>in EEG signals.</a:t>
            </a:r>
            <a:endParaRPr lang="en-US" sz="2000" dirty="0">
              <a:latin typeface="Arial" charset="0"/>
              <a:ea typeface="Arial" charset="0"/>
              <a:cs typeface="Arial" charset="0"/>
            </a:endParaRPr>
          </a:p>
        </p:txBody>
      </p:sp>
      <p:pic>
        <p:nvPicPr>
          <p:cNvPr id="5" name="Picture 2" descr="https://upload.wikimedia.org/wikipedia/commons/thumb/b/bf/EEG_cap.jpg/220px-EEG_cap.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16492" y="2205990"/>
            <a:ext cx="2320827" cy="33968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31739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0030" y="1237000"/>
            <a:ext cx="6332855" cy="462376"/>
          </a:xfrm>
        </p:spPr>
        <p:txBody>
          <a:bodyPr/>
          <a:lstStyle/>
          <a:p>
            <a:r>
              <a:rPr lang="en-US" dirty="0"/>
              <a:t>Methods </a:t>
            </a:r>
            <a:r>
              <a:rPr lang="en-US" sz="1200" dirty="0">
                <a:latin typeface="+mn-lt"/>
              </a:rPr>
              <a:t>(cont’d)</a:t>
            </a:r>
            <a:endParaRPr lang="en-US" sz="1200" dirty="0">
              <a:solidFill>
                <a:srgbClr val="FF0000"/>
              </a:solidFill>
              <a:latin typeface="+mn-lt"/>
            </a:endParaRPr>
          </a:p>
        </p:txBody>
      </p:sp>
      <p:sp>
        <p:nvSpPr>
          <p:cNvPr id="3" name="Content Placeholder 2"/>
          <p:cNvSpPr>
            <a:spLocks noGrp="1"/>
          </p:cNvSpPr>
          <p:nvPr>
            <p:ph idx="1"/>
          </p:nvPr>
        </p:nvSpPr>
        <p:spPr>
          <a:xfrm>
            <a:off x="0" y="1816100"/>
            <a:ext cx="6426200" cy="4584700"/>
          </a:xfrm>
        </p:spPr>
        <p:txBody>
          <a:bodyPr>
            <a:normAutofit/>
          </a:bodyPr>
          <a:lstStyle/>
          <a:p>
            <a:pPr marL="0" indent="0">
              <a:buNone/>
            </a:pPr>
            <a:r>
              <a:rPr lang="en-US" sz="2000" b="1" dirty="0">
                <a:solidFill>
                  <a:srgbClr val="333333"/>
                </a:solidFill>
                <a:latin typeface="Arial" charset="0"/>
                <a:ea typeface="Arial" charset="0"/>
                <a:cs typeface="Arial" charset="0"/>
              </a:rPr>
              <a:t>II. </a:t>
            </a:r>
            <a:r>
              <a:rPr lang="en-US" sz="2000" b="1" dirty="0">
                <a:latin typeface="Arial" charset="0"/>
                <a:ea typeface="Arial" charset="0"/>
                <a:cs typeface="Arial" charset="0"/>
              </a:rPr>
              <a:t>Magnetoencephalography (MEG):</a:t>
            </a:r>
          </a:p>
          <a:p>
            <a:pPr algn="just"/>
            <a:r>
              <a:rPr lang="en-US" sz="2000" dirty="0">
                <a:latin typeface="Arial" charset="0"/>
                <a:ea typeface="Arial" charset="0"/>
                <a:cs typeface="Arial" charset="0"/>
              </a:rPr>
              <a:t>While EEG is recording the electrical activity generated by neural firing, MEG captures the magnetic fields generated by neural activity. MEG devices are </a:t>
            </a:r>
            <a:r>
              <a:rPr lang="en-US" sz="2000" dirty="0">
                <a:highlight>
                  <a:srgbClr val="C0C0C0"/>
                </a:highlight>
                <a:latin typeface="Arial" charset="0"/>
                <a:ea typeface="Arial" charset="0"/>
                <a:cs typeface="Arial" charset="0"/>
              </a:rPr>
              <a:t>completely stationary </a:t>
            </a:r>
            <a:r>
              <a:rPr lang="en-US" sz="2000" dirty="0">
                <a:latin typeface="Arial" charset="0"/>
                <a:ea typeface="Arial" charset="0"/>
                <a:cs typeface="Arial" charset="0"/>
              </a:rPr>
              <a:t>(similar to fMRI devices). They require the participant to lay or sit almost motionless and keep movements to a minimum.</a:t>
            </a:r>
          </a:p>
          <a:p>
            <a:pPr algn="just"/>
            <a:endParaRPr lang="en-US" sz="2000" dirty="0">
              <a:latin typeface="Arial" charset="0"/>
              <a:ea typeface="Arial" charset="0"/>
              <a:cs typeface="Arial" charset="0"/>
            </a:endParaRPr>
          </a:p>
          <a:p>
            <a:pPr algn="just"/>
            <a:r>
              <a:rPr lang="en-US" sz="2000" dirty="0">
                <a:latin typeface="Arial" charset="0"/>
                <a:ea typeface="Arial" charset="0"/>
                <a:cs typeface="Arial" charset="0"/>
              </a:rPr>
              <a:t>The biggest advantage is that MEG combines the </a:t>
            </a:r>
            <a:r>
              <a:rPr lang="en-US" sz="2000" dirty="0">
                <a:highlight>
                  <a:srgbClr val="C0C0C0"/>
                </a:highlight>
                <a:latin typeface="Arial" charset="0"/>
                <a:ea typeface="Arial" charset="0"/>
                <a:cs typeface="Arial" charset="0"/>
              </a:rPr>
              <a:t>high precision</a:t>
            </a:r>
            <a:r>
              <a:rPr lang="en-US" sz="2000" dirty="0">
                <a:latin typeface="Arial" charset="0"/>
                <a:ea typeface="Arial" charset="0"/>
                <a:cs typeface="Arial" charset="0"/>
              </a:rPr>
              <a:t> in time of the EEG with the high precision in space of the fMRI. You can know exactly which areas are active and at the same time you will know the structure of the skull and the brain very precisely.</a:t>
            </a:r>
          </a:p>
        </p:txBody>
      </p:sp>
      <p:pic>
        <p:nvPicPr>
          <p:cNvPr id="6" name="Picture 2" descr="NIMH MEG.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21462" y="1189913"/>
            <a:ext cx="2322538" cy="262375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https://upload.wikimedia.org/wikipedia/commons/thumb/0/0e/Magnetoencephalography.png/250px-Magnetoencephalograph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72884" y="3813665"/>
            <a:ext cx="2571115" cy="27162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38410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5750" y="1238672"/>
            <a:ext cx="6332855" cy="462376"/>
          </a:xfrm>
        </p:spPr>
        <p:txBody>
          <a:bodyPr/>
          <a:lstStyle/>
          <a:p>
            <a:r>
              <a:rPr lang="en-US" dirty="0"/>
              <a:t>Methods </a:t>
            </a:r>
            <a:r>
              <a:rPr lang="en-US" sz="1200" dirty="0">
                <a:latin typeface="+mn-lt"/>
              </a:rPr>
              <a:t>(cont’d)</a:t>
            </a:r>
          </a:p>
        </p:txBody>
      </p:sp>
      <p:sp>
        <p:nvSpPr>
          <p:cNvPr id="3" name="Content Placeholder 2"/>
          <p:cNvSpPr>
            <a:spLocks noGrp="1"/>
          </p:cNvSpPr>
          <p:nvPr>
            <p:ph idx="1"/>
          </p:nvPr>
        </p:nvSpPr>
        <p:spPr>
          <a:xfrm>
            <a:off x="0" y="1977390"/>
            <a:ext cx="6197601" cy="4423410"/>
          </a:xfrm>
        </p:spPr>
        <p:txBody>
          <a:bodyPr>
            <a:normAutofit fontScale="92500" lnSpcReduction="10000"/>
          </a:bodyPr>
          <a:lstStyle/>
          <a:p>
            <a:pPr marL="0" indent="0">
              <a:buNone/>
            </a:pPr>
            <a:r>
              <a:rPr lang="en-US" sz="2000" b="1" dirty="0">
                <a:solidFill>
                  <a:srgbClr val="333333"/>
                </a:solidFill>
                <a:latin typeface="Arial" charset="0"/>
                <a:ea typeface="Arial" charset="0"/>
                <a:cs typeface="Arial" charset="0"/>
              </a:rPr>
              <a:t>III. </a:t>
            </a:r>
            <a:r>
              <a:rPr lang="en-US" sz="2000" b="1" dirty="0">
                <a:latin typeface="Arial" charset="0"/>
                <a:ea typeface="Arial" charset="0"/>
                <a:cs typeface="Arial" charset="0"/>
              </a:rPr>
              <a:t>Functional Magnetic Resonance Imaging (fMRI):</a:t>
            </a:r>
          </a:p>
          <a:p>
            <a:pPr algn="just"/>
            <a:r>
              <a:rPr lang="en-US" sz="2000" dirty="0">
                <a:latin typeface="Arial" charset="0"/>
                <a:ea typeface="Arial" charset="0"/>
                <a:cs typeface="Arial" charset="0"/>
              </a:rPr>
              <a:t>fMRI is a functional neuroimaging procedure measuring brain function by detecting </a:t>
            </a:r>
            <a:r>
              <a:rPr lang="en-US" sz="2000" dirty="0">
                <a:highlight>
                  <a:srgbClr val="C0C0C0"/>
                </a:highlight>
                <a:latin typeface="Arial" charset="0"/>
                <a:ea typeface="Arial" charset="0"/>
                <a:cs typeface="Arial" charset="0"/>
              </a:rPr>
              <a:t>changes in blood flow associated with neural activity</a:t>
            </a:r>
            <a:r>
              <a:rPr lang="en-US" sz="2000" dirty="0">
                <a:latin typeface="Arial" charset="0"/>
                <a:ea typeface="Arial" charset="0"/>
                <a:cs typeface="Arial" charset="0"/>
              </a:rPr>
              <a:t>. The assumption is that neurons need more oxygen when they’re active. Because blood flow is slow, fMRI is known to have low time resolution. However, the central strength of magnetic resonance imaging is its excellent spatial resolution.</a:t>
            </a:r>
          </a:p>
          <a:p>
            <a:pPr algn="just"/>
            <a:r>
              <a:rPr lang="en-US" sz="2000" dirty="0">
                <a:latin typeface="Arial" charset="0"/>
                <a:ea typeface="Arial" charset="0"/>
                <a:cs typeface="Arial" charset="0"/>
              </a:rPr>
              <a:t>Typically, respondents have to lay motionless in a magnetic core while a superconducting magnet is rotating with high frequency around the body. fMRI then measures the </a:t>
            </a:r>
            <a:r>
              <a:rPr lang="en-US" sz="2000" dirty="0">
                <a:highlight>
                  <a:srgbClr val="C0C0C0"/>
                </a:highlight>
                <a:latin typeface="Arial" charset="0"/>
                <a:ea typeface="Arial" charset="0"/>
                <a:cs typeface="Arial" charset="0"/>
              </a:rPr>
              <a:t>change in magnetization </a:t>
            </a:r>
            <a:r>
              <a:rPr lang="en-US" sz="2000" dirty="0">
                <a:latin typeface="Arial" charset="0"/>
                <a:ea typeface="Arial" charset="0"/>
                <a:cs typeface="Arial" charset="0"/>
              </a:rPr>
              <a:t>between oxygen-rich and oxygen-poor blood. </a:t>
            </a:r>
          </a:p>
          <a:p>
            <a:pPr algn="just"/>
            <a:r>
              <a:rPr lang="en-US" sz="2000" dirty="0">
                <a:latin typeface="Arial" charset="0"/>
                <a:ea typeface="Arial" charset="0"/>
                <a:cs typeface="Arial" charset="0"/>
              </a:rPr>
              <a:t>With magnetic imaging you can reconstruct the individual skull shapes and cortical layers of all of your respondents.</a:t>
            </a:r>
          </a:p>
        </p:txBody>
      </p:sp>
      <p:pic>
        <p:nvPicPr>
          <p:cNvPr id="6" name="Picture 2" descr="https://upload.wikimedia.org/wikipedia/commons/thumb/4/4a/1206_FMRI.jpg/300px-1206_FMRI.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24599" y="2572482"/>
            <a:ext cx="2819401" cy="25456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49783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8610" y="1307252"/>
            <a:ext cx="6332855" cy="462376"/>
          </a:xfrm>
        </p:spPr>
        <p:txBody>
          <a:bodyPr/>
          <a:lstStyle/>
          <a:p>
            <a:r>
              <a:rPr lang="en-US" dirty="0"/>
              <a:t>Methods </a:t>
            </a:r>
            <a:r>
              <a:rPr lang="en-US" sz="1200" dirty="0">
                <a:latin typeface="+mn-lt"/>
              </a:rPr>
              <a:t>(cont’d)</a:t>
            </a:r>
          </a:p>
        </p:txBody>
      </p:sp>
      <p:sp>
        <p:nvSpPr>
          <p:cNvPr id="3" name="Content Placeholder 2"/>
          <p:cNvSpPr>
            <a:spLocks noGrp="1"/>
          </p:cNvSpPr>
          <p:nvPr>
            <p:ph idx="1"/>
          </p:nvPr>
        </p:nvSpPr>
        <p:spPr>
          <a:xfrm>
            <a:off x="0" y="1930400"/>
            <a:ext cx="5977891" cy="4470400"/>
          </a:xfrm>
        </p:spPr>
        <p:txBody>
          <a:bodyPr>
            <a:normAutofit/>
          </a:bodyPr>
          <a:lstStyle/>
          <a:p>
            <a:pPr marL="0" indent="0" algn="just">
              <a:buNone/>
            </a:pPr>
            <a:r>
              <a:rPr lang="en-US" sz="2000" b="1" dirty="0">
                <a:latin typeface="Arial" charset="0"/>
                <a:ea typeface="Arial" charset="0"/>
                <a:cs typeface="Arial" charset="0"/>
              </a:rPr>
              <a:t>IV. Transcranial-magnetic stimulation</a:t>
            </a:r>
            <a:r>
              <a:rPr lang="en-US" sz="2000" dirty="0">
                <a:latin typeface="Arial" charset="0"/>
                <a:ea typeface="Arial" charset="0"/>
                <a:cs typeface="Arial" charset="0"/>
              </a:rPr>
              <a:t> (</a:t>
            </a:r>
            <a:r>
              <a:rPr lang="en-US" sz="2000" b="1" dirty="0">
                <a:latin typeface="Arial" charset="0"/>
                <a:ea typeface="Arial" charset="0"/>
                <a:cs typeface="Arial" charset="0"/>
              </a:rPr>
              <a:t>TMS</a:t>
            </a:r>
            <a:r>
              <a:rPr lang="en-US" sz="2000" dirty="0">
                <a:latin typeface="Arial" charset="0"/>
                <a:ea typeface="Arial" charset="0"/>
                <a:cs typeface="Arial" charset="0"/>
              </a:rPr>
              <a:t>) is a magnetic method used to stimulate small regions of the brain. During a TMS procedure, a magnetic field generator, or "coil", is placed near the head of the person receiving the treatment. The coil produces small electric currents in the region of the brain just under the coil via electromagnetic induction. The coil is connected to a pulse generator, or stimulator, that delivers electric current to the coil.</a:t>
            </a:r>
          </a:p>
          <a:p>
            <a:pPr algn="just"/>
            <a:endParaRPr lang="en-US" sz="2000" dirty="0">
              <a:latin typeface="Arial" charset="0"/>
              <a:ea typeface="Arial" charset="0"/>
              <a:cs typeface="Arial" charset="0"/>
            </a:endParaRPr>
          </a:p>
        </p:txBody>
      </p:sp>
      <p:pic>
        <p:nvPicPr>
          <p:cNvPr id="6" name="Picture 2" descr="Transcranial magnetic stimulation.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45200" y="2324100"/>
            <a:ext cx="3098800" cy="278977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5977891" y="5092049"/>
            <a:ext cx="3166109" cy="584775"/>
          </a:xfrm>
          <a:prstGeom prst="rect">
            <a:avLst/>
          </a:prstGeom>
          <a:noFill/>
        </p:spPr>
        <p:txBody>
          <a:bodyPr wrap="square" rtlCol="0">
            <a:spAutoFit/>
          </a:bodyPr>
          <a:lstStyle/>
          <a:p>
            <a:r>
              <a:rPr lang="en-US" sz="1600" dirty="0">
                <a:solidFill>
                  <a:srgbClr val="000000"/>
                </a:solidFill>
                <a:latin typeface="Arial" panose="020B0604020202020204" pitchFamily="34" charset="0"/>
              </a:rPr>
              <a:t>Transcranial magnetic stimulation (schematic diagram)</a:t>
            </a:r>
            <a:endParaRPr lang="en-US" sz="1600" dirty="0"/>
          </a:p>
        </p:txBody>
      </p:sp>
    </p:spTree>
    <p:extLst>
      <p:ext uri="{BB962C8B-B14F-4D97-AF65-F5344CB8AC3E}">
        <p14:creationId xmlns:p14="http://schemas.microsoft.com/office/powerpoint/2010/main" val="2851525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5543" y="1328203"/>
            <a:ext cx="6332855" cy="462376"/>
          </a:xfrm>
        </p:spPr>
        <p:txBody>
          <a:bodyPr/>
          <a:lstStyle/>
          <a:p>
            <a:r>
              <a:rPr lang="en-US" dirty="0"/>
              <a:t>Applications - Driving Safety</a:t>
            </a:r>
          </a:p>
        </p:txBody>
      </p:sp>
      <p:sp>
        <p:nvSpPr>
          <p:cNvPr id="3" name="Content Placeholder 2"/>
          <p:cNvSpPr>
            <a:spLocks noGrp="1"/>
          </p:cNvSpPr>
          <p:nvPr>
            <p:ph idx="1"/>
          </p:nvPr>
        </p:nvSpPr>
        <p:spPr>
          <a:xfrm>
            <a:off x="335543" y="4345130"/>
            <a:ext cx="8628153" cy="1961199"/>
          </a:xfrm>
        </p:spPr>
        <p:txBody>
          <a:bodyPr>
            <a:normAutofit/>
          </a:bodyPr>
          <a:lstStyle/>
          <a:p>
            <a:r>
              <a:rPr lang="en-US" sz="2200" dirty="0"/>
              <a:t>Neuro-ergonomics </a:t>
            </a:r>
            <a:r>
              <a:rPr lang="en-US" sz="2200" dirty="0">
                <a:sym typeface="Wingdings"/>
              </a:rPr>
              <a:t> neuroscience, human factors, cognitive psychology, and ergonomics</a:t>
            </a:r>
          </a:p>
          <a:p>
            <a:r>
              <a:rPr lang="en-US" sz="2200" dirty="0"/>
              <a:t>Neuro-ergonomics can be applied to gain greater understanding of human behavior and performance in a wide range of settings at home, at work, and traveling in between</a:t>
            </a:r>
            <a:r>
              <a:rPr lang="en-US" sz="1900" dirty="0"/>
              <a:t>. </a:t>
            </a:r>
          </a:p>
          <a:p>
            <a:endParaRPr lang="en-US" sz="1600" dirty="0"/>
          </a:p>
          <a:p>
            <a:endParaRPr lang="en-US" sz="1600" dirty="0"/>
          </a:p>
          <a:p>
            <a:endParaRPr lang="en-US" dirty="0"/>
          </a:p>
        </p:txBody>
      </p:sp>
      <p:pic>
        <p:nvPicPr>
          <p:cNvPr id="4" name="Picture 3"/>
          <p:cNvPicPr>
            <a:picLocks noChangeAspect="1"/>
          </p:cNvPicPr>
          <p:nvPr/>
        </p:nvPicPr>
        <p:blipFill>
          <a:blip r:embed="rId2"/>
          <a:stretch>
            <a:fillRect/>
          </a:stretch>
        </p:blipFill>
        <p:spPr>
          <a:xfrm>
            <a:off x="2331768" y="1952338"/>
            <a:ext cx="3893557" cy="1961199"/>
          </a:xfrm>
          <a:prstGeom prst="rect">
            <a:avLst/>
          </a:prstGeom>
        </p:spPr>
      </p:pic>
      <p:sp>
        <p:nvSpPr>
          <p:cNvPr id="5" name="TextBox 4"/>
          <p:cNvSpPr txBox="1"/>
          <p:nvPr/>
        </p:nvSpPr>
        <p:spPr>
          <a:xfrm>
            <a:off x="3434404" y="3903377"/>
            <a:ext cx="1688283" cy="184666"/>
          </a:xfrm>
          <a:prstGeom prst="rect">
            <a:avLst/>
          </a:prstGeom>
          <a:noFill/>
        </p:spPr>
        <p:txBody>
          <a:bodyPr wrap="none" rtlCol="0">
            <a:spAutoFit/>
          </a:bodyPr>
          <a:lstStyle/>
          <a:p>
            <a:r>
              <a:rPr lang="en-US" sz="600" dirty="0"/>
              <a:t>http://</a:t>
            </a:r>
            <a:r>
              <a:rPr lang="en-US" sz="600" dirty="0" err="1"/>
              <a:t>www.spring.org.uk</a:t>
            </a:r>
            <a:r>
              <a:rPr lang="en-US" sz="600" dirty="0"/>
              <a:t>/images/brain32.jpg</a:t>
            </a:r>
          </a:p>
        </p:txBody>
      </p:sp>
      <p:sp>
        <p:nvSpPr>
          <p:cNvPr id="8" name="TextBox 7"/>
          <p:cNvSpPr txBox="1"/>
          <p:nvPr/>
        </p:nvSpPr>
        <p:spPr>
          <a:xfrm>
            <a:off x="0" y="6249145"/>
            <a:ext cx="9144000" cy="338554"/>
          </a:xfrm>
          <a:prstGeom prst="rect">
            <a:avLst/>
          </a:prstGeom>
          <a:noFill/>
        </p:spPr>
        <p:txBody>
          <a:bodyPr wrap="square" rtlCol="0">
            <a:spAutoFit/>
          </a:bodyPr>
          <a:lstStyle/>
          <a:p>
            <a:r>
              <a:rPr lang="en-US" sz="800" dirty="0"/>
              <a:t>Lees, M. N., </a:t>
            </a:r>
            <a:r>
              <a:rPr lang="en-US" sz="800" dirty="0" err="1"/>
              <a:t>Cosman</a:t>
            </a:r>
            <a:r>
              <a:rPr lang="en-US" sz="800" dirty="0"/>
              <a:t>, J. D., Lee, J. D., Rizzo, M., &amp; Fricke, N. (2010). Translating cognitive neuroscience to the driver’s operational environment: a </a:t>
            </a:r>
            <a:r>
              <a:rPr lang="en-US" sz="800" dirty="0" err="1"/>
              <a:t>neuroergonomics</a:t>
            </a:r>
            <a:r>
              <a:rPr lang="en-US" sz="800" dirty="0"/>
              <a:t> approach. </a:t>
            </a:r>
            <a:r>
              <a:rPr lang="en-US" sz="800" i="1" dirty="0"/>
              <a:t>The American journal of psychology</a:t>
            </a:r>
            <a:r>
              <a:rPr lang="en-US" sz="800" dirty="0"/>
              <a:t>, </a:t>
            </a:r>
            <a:r>
              <a:rPr lang="en-US" sz="800" i="1" dirty="0"/>
              <a:t>123</a:t>
            </a:r>
            <a:r>
              <a:rPr lang="en-US" sz="800" dirty="0"/>
              <a:t>(4), 391.</a:t>
            </a:r>
          </a:p>
        </p:txBody>
      </p:sp>
    </p:spTree>
    <p:extLst>
      <p:ext uri="{BB962C8B-B14F-4D97-AF65-F5344CB8AC3E}">
        <p14:creationId xmlns:p14="http://schemas.microsoft.com/office/powerpoint/2010/main" val="20921111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0038" y="1335068"/>
            <a:ext cx="6332855" cy="462376"/>
          </a:xfrm>
        </p:spPr>
        <p:txBody>
          <a:bodyPr/>
          <a:lstStyle/>
          <a:p>
            <a:r>
              <a:rPr lang="en-US" dirty="0"/>
              <a:t>Driving Safety </a:t>
            </a:r>
            <a:r>
              <a:rPr lang="en-US" sz="1200" dirty="0">
                <a:latin typeface="+mn-lt"/>
              </a:rPr>
              <a:t>(cont’d)</a:t>
            </a:r>
          </a:p>
        </p:txBody>
      </p:sp>
      <p:sp>
        <p:nvSpPr>
          <p:cNvPr id="3" name="Content Placeholder 2"/>
          <p:cNvSpPr>
            <a:spLocks noGrp="1"/>
          </p:cNvSpPr>
          <p:nvPr>
            <p:ph idx="1"/>
          </p:nvPr>
        </p:nvSpPr>
        <p:spPr>
          <a:xfrm>
            <a:off x="3646169" y="2123098"/>
            <a:ext cx="4776614" cy="2251756"/>
          </a:xfrm>
        </p:spPr>
        <p:txBody>
          <a:bodyPr>
            <a:normAutofit fontScale="85000" lnSpcReduction="20000"/>
          </a:bodyPr>
          <a:lstStyle/>
          <a:p>
            <a:r>
              <a:rPr lang="en-US" sz="2400" dirty="0"/>
              <a:t>Driving safety of older drivers with cognitive impairments is a potential application domain for neuro-ergonomics.</a:t>
            </a:r>
          </a:p>
          <a:p>
            <a:r>
              <a:rPr lang="en-US" sz="2400" dirty="0"/>
              <a:t>Driving makes demands on multiple cognitive processes.</a:t>
            </a:r>
          </a:p>
          <a:p>
            <a:r>
              <a:rPr lang="en-US" sz="2400" dirty="0"/>
              <a:t>Neurology and cognitive sciences help explain the mechanisms of cognitive breakdowns.</a:t>
            </a:r>
          </a:p>
          <a:p>
            <a:endParaRPr lang="en-US" sz="2400" dirty="0"/>
          </a:p>
          <a:p>
            <a:endParaRPr lang="en-US" sz="2000" dirty="0"/>
          </a:p>
          <a:p>
            <a:endParaRPr lang="en-US" sz="2000" dirty="0"/>
          </a:p>
          <a:p>
            <a:endParaRPr lang="en-US" dirty="0"/>
          </a:p>
        </p:txBody>
      </p:sp>
      <p:pic>
        <p:nvPicPr>
          <p:cNvPr id="5" name="Picture 4"/>
          <p:cNvPicPr>
            <a:picLocks noChangeAspect="1"/>
          </p:cNvPicPr>
          <p:nvPr/>
        </p:nvPicPr>
        <p:blipFill>
          <a:blip r:embed="rId2"/>
          <a:stretch>
            <a:fillRect/>
          </a:stretch>
        </p:blipFill>
        <p:spPr>
          <a:xfrm>
            <a:off x="320038" y="2123098"/>
            <a:ext cx="2960371" cy="2018435"/>
          </a:xfrm>
          <a:prstGeom prst="rect">
            <a:avLst/>
          </a:prstGeom>
        </p:spPr>
      </p:pic>
      <p:sp>
        <p:nvSpPr>
          <p:cNvPr id="6" name="TextBox 5"/>
          <p:cNvSpPr txBox="1"/>
          <p:nvPr/>
        </p:nvSpPr>
        <p:spPr>
          <a:xfrm>
            <a:off x="257172" y="4145800"/>
            <a:ext cx="3086101" cy="184666"/>
          </a:xfrm>
          <a:prstGeom prst="rect">
            <a:avLst/>
          </a:prstGeom>
          <a:noFill/>
        </p:spPr>
        <p:txBody>
          <a:bodyPr wrap="none" rtlCol="0">
            <a:spAutoFit/>
          </a:bodyPr>
          <a:lstStyle/>
          <a:p>
            <a:r>
              <a:rPr lang="en-US" sz="600" dirty="0"/>
              <a:t>https://</a:t>
            </a:r>
            <a:r>
              <a:rPr lang="en-US" sz="600" dirty="0" err="1"/>
              <a:t>thepsychologist.bps.org.uk</a:t>
            </a:r>
            <a:r>
              <a:rPr lang="en-US" sz="600" dirty="0"/>
              <a:t>/sites/</a:t>
            </a:r>
            <a:r>
              <a:rPr lang="en-US" sz="600" dirty="0" err="1"/>
              <a:t>thepsychologist.bps.org.uk</a:t>
            </a:r>
            <a:r>
              <a:rPr lang="en-US" sz="600" dirty="0"/>
              <a:t>/files/spence_0.jpg</a:t>
            </a:r>
          </a:p>
        </p:txBody>
      </p:sp>
      <p:sp>
        <p:nvSpPr>
          <p:cNvPr id="7" name="Content Placeholder 2"/>
          <p:cNvSpPr txBox="1">
            <a:spLocks/>
          </p:cNvSpPr>
          <p:nvPr/>
        </p:nvSpPr>
        <p:spPr>
          <a:xfrm>
            <a:off x="436244" y="4628253"/>
            <a:ext cx="8271511" cy="1431959"/>
          </a:xfrm>
          <a:prstGeom prst="rect">
            <a:avLst/>
          </a:prstGeom>
        </p:spPr>
        <p:txBody>
          <a:bodyPr vert="horz" lIns="0" tIns="0" rIns="0" bIns="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Tools to explore various layers of complexity related to the activity of driving.</a:t>
            </a:r>
          </a:p>
          <a:p>
            <a:r>
              <a:rPr lang="en-US" sz="2000" dirty="0"/>
              <a:t>Variety of tools can be used to provide an array of potential interventions to increase driving safety</a:t>
            </a:r>
          </a:p>
          <a:p>
            <a:pPr lvl="1"/>
            <a:r>
              <a:rPr lang="en-US" sz="2000" dirty="0"/>
              <a:t>Examples: part task simulators, driving simulators, and instrumented vehicles </a:t>
            </a:r>
          </a:p>
          <a:p>
            <a:endParaRPr lang="en-US" sz="2000" dirty="0"/>
          </a:p>
          <a:p>
            <a:endParaRPr lang="en-US" sz="2000" dirty="0"/>
          </a:p>
          <a:p>
            <a:endParaRPr lang="en-US" dirty="0"/>
          </a:p>
        </p:txBody>
      </p:sp>
      <p:sp>
        <p:nvSpPr>
          <p:cNvPr id="8" name="TextBox 7"/>
          <p:cNvSpPr txBox="1"/>
          <p:nvPr/>
        </p:nvSpPr>
        <p:spPr>
          <a:xfrm>
            <a:off x="0" y="6249145"/>
            <a:ext cx="9144000" cy="338554"/>
          </a:xfrm>
          <a:prstGeom prst="rect">
            <a:avLst/>
          </a:prstGeom>
          <a:noFill/>
        </p:spPr>
        <p:txBody>
          <a:bodyPr wrap="square" rtlCol="0">
            <a:spAutoFit/>
          </a:bodyPr>
          <a:lstStyle/>
          <a:p>
            <a:r>
              <a:rPr lang="en-US" sz="800" dirty="0"/>
              <a:t>Lees, M. N., </a:t>
            </a:r>
            <a:r>
              <a:rPr lang="en-US" sz="800" dirty="0" err="1"/>
              <a:t>Cosman</a:t>
            </a:r>
            <a:r>
              <a:rPr lang="en-US" sz="800" dirty="0"/>
              <a:t>, J. D., Lee, J. D., Rizzo, M., &amp; Fricke, N. (2010). Translating cognitive neuroscience to the driver’s operational environment: a </a:t>
            </a:r>
            <a:r>
              <a:rPr lang="en-US" sz="800" dirty="0" err="1"/>
              <a:t>neuroergonomics</a:t>
            </a:r>
            <a:r>
              <a:rPr lang="en-US" sz="800" dirty="0"/>
              <a:t> approach. </a:t>
            </a:r>
            <a:r>
              <a:rPr lang="en-US" sz="800" i="1" dirty="0"/>
              <a:t>The American journal of psychology</a:t>
            </a:r>
            <a:r>
              <a:rPr lang="en-US" sz="800" dirty="0"/>
              <a:t>, </a:t>
            </a:r>
            <a:r>
              <a:rPr lang="en-US" sz="800" i="1" dirty="0"/>
              <a:t>123</a:t>
            </a:r>
            <a:r>
              <a:rPr lang="en-US" sz="800" dirty="0"/>
              <a:t>(4), 391.</a:t>
            </a:r>
          </a:p>
        </p:txBody>
      </p:sp>
    </p:spTree>
    <p:extLst>
      <p:ext uri="{BB962C8B-B14F-4D97-AF65-F5344CB8AC3E}">
        <p14:creationId xmlns:p14="http://schemas.microsoft.com/office/powerpoint/2010/main" val="10286449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0040" y="1295662"/>
            <a:ext cx="6332855" cy="462376"/>
          </a:xfrm>
        </p:spPr>
        <p:txBody>
          <a:bodyPr/>
          <a:lstStyle/>
          <a:p>
            <a:r>
              <a:rPr lang="en-US" dirty="0"/>
              <a:t>Neurocognitive disabilities</a:t>
            </a:r>
          </a:p>
        </p:txBody>
      </p:sp>
      <p:sp>
        <p:nvSpPr>
          <p:cNvPr id="3" name="Content Placeholder 2"/>
          <p:cNvSpPr>
            <a:spLocks noGrp="1"/>
          </p:cNvSpPr>
          <p:nvPr>
            <p:ph idx="1"/>
          </p:nvPr>
        </p:nvSpPr>
        <p:spPr>
          <a:xfrm>
            <a:off x="320040" y="2062706"/>
            <a:ext cx="4551875" cy="2677949"/>
          </a:xfrm>
        </p:spPr>
        <p:txBody>
          <a:bodyPr>
            <a:normAutofit fontScale="92500" lnSpcReduction="10000"/>
          </a:bodyPr>
          <a:lstStyle/>
          <a:p>
            <a:r>
              <a:rPr lang="en-US" sz="2000" dirty="0"/>
              <a:t>Neuro-ergonomic assessments have great potential for evaluating the psychomotor performance in an individual with a neurocognitive disability or following a stroke or surgery. </a:t>
            </a:r>
          </a:p>
          <a:p>
            <a:r>
              <a:rPr lang="en-US" sz="2000" dirty="0"/>
              <a:t>Those assessments allow for a standardized method for measuring the change in neurocognitive function during rehabilitation.</a:t>
            </a:r>
          </a:p>
          <a:p>
            <a:endParaRPr lang="en-US" sz="2000" dirty="0"/>
          </a:p>
          <a:p>
            <a:endParaRPr lang="en-US" sz="2000" dirty="0"/>
          </a:p>
        </p:txBody>
      </p:sp>
      <p:sp>
        <p:nvSpPr>
          <p:cNvPr id="4" name="TextBox 3"/>
          <p:cNvSpPr txBox="1"/>
          <p:nvPr/>
        </p:nvSpPr>
        <p:spPr>
          <a:xfrm>
            <a:off x="765810" y="6342697"/>
            <a:ext cx="7681911" cy="215444"/>
          </a:xfrm>
          <a:prstGeom prst="rect">
            <a:avLst/>
          </a:prstGeom>
          <a:noFill/>
        </p:spPr>
        <p:txBody>
          <a:bodyPr wrap="none" rtlCol="0">
            <a:spAutoFit/>
          </a:bodyPr>
          <a:lstStyle/>
          <a:p>
            <a:r>
              <a:rPr lang="en-US" sz="800"/>
              <a:t>Moller, H. </a:t>
            </a:r>
            <a:r>
              <a:rPr lang="en-US" sz="800" dirty="0"/>
              <a:t>J., &amp; </a:t>
            </a:r>
            <a:r>
              <a:rPr lang="en-US" sz="800" dirty="0" err="1"/>
              <a:t>Mikulis</a:t>
            </a:r>
            <a:r>
              <a:rPr lang="en-US" sz="800" dirty="0"/>
              <a:t>, D. J. (2007). Neurocognitive disability, stroke, and surgery: A role for </a:t>
            </a:r>
            <a:r>
              <a:rPr lang="en-US" sz="800" dirty="0" err="1"/>
              <a:t>neuroergonomics</a:t>
            </a:r>
            <a:r>
              <a:rPr lang="en-US" sz="800" dirty="0"/>
              <a:t>?. </a:t>
            </a:r>
            <a:r>
              <a:rPr lang="en-US" sz="800" i="1" dirty="0"/>
              <a:t>Journal of psychosomatic research</a:t>
            </a:r>
            <a:r>
              <a:rPr lang="en-US" sz="800" dirty="0"/>
              <a:t>, </a:t>
            </a:r>
            <a:r>
              <a:rPr lang="en-US" sz="800" i="1" dirty="0"/>
              <a:t>63</a:t>
            </a:r>
            <a:r>
              <a:rPr lang="en-US" sz="800" dirty="0"/>
              <a:t>(6), 613-615.</a:t>
            </a:r>
            <a:endParaRPr lang="en-US" dirty="0"/>
          </a:p>
        </p:txBody>
      </p:sp>
      <p:pic>
        <p:nvPicPr>
          <p:cNvPr id="5" name="Picture 4"/>
          <p:cNvPicPr>
            <a:picLocks noChangeAspect="1"/>
          </p:cNvPicPr>
          <p:nvPr/>
        </p:nvPicPr>
        <p:blipFill>
          <a:blip r:embed="rId2"/>
          <a:stretch>
            <a:fillRect/>
          </a:stretch>
        </p:blipFill>
        <p:spPr>
          <a:xfrm>
            <a:off x="5043446" y="2023228"/>
            <a:ext cx="3130647" cy="2307047"/>
          </a:xfrm>
          <a:prstGeom prst="rect">
            <a:avLst/>
          </a:prstGeom>
        </p:spPr>
      </p:pic>
      <p:sp>
        <p:nvSpPr>
          <p:cNvPr id="6" name="TextBox 5"/>
          <p:cNvSpPr txBox="1"/>
          <p:nvPr/>
        </p:nvSpPr>
        <p:spPr>
          <a:xfrm>
            <a:off x="4737947" y="4330274"/>
            <a:ext cx="3829895" cy="184666"/>
          </a:xfrm>
          <a:prstGeom prst="rect">
            <a:avLst/>
          </a:prstGeom>
          <a:noFill/>
        </p:spPr>
        <p:txBody>
          <a:bodyPr wrap="none" rtlCol="0">
            <a:spAutoFit/>
          </a:bodyPr>
          <a:lstStyle/>
          <a:p>
            <a:r>
              <a:rPr lang="en-US" sz="600" dirty="0"/>
              <a:t>http://</a:t>
            </a:r>
            <a:r>
              <a:rPr lang="en-US" sz="600" dirty="0" err="1"/>
              <a:t>www.frontiersin.org</a:t>
            </a:r>
            <a:r>
              <a:rPr lang="en-US" sz="600" dirty="0"/>
              <a:t>/files/Articles/186120/fnhum-10-00220-HTML/</a:t>
            </a:r>
            <a:r>
              <a:rPr lang="en-US" sz="600" dirty="0" err="1"/>
              <a:t>image_m</a:t>
            </a:r>
            <a:r>
              <a:rPr lang="en-US" sz="600" dirty="0"/>
              <a:t>/fnhum-10-00220-g002.jpg</a:t>
            </a:r>
          </a:p>
        </p:txBody>
      </p:sp>
      <p:sp>
        <p:nvSpPr>
          <p:cNvPr id="7" name="Content Placeholder 2"/>
          <p:cNvSpPr txBox="1">
            <a:spLocks/>
          </p:cNvSpPr>
          <p:nvPr/>
        </p:nvSpPr>
        <p:spPr>
          <a:xfrm>
            <a:off x="320040" y="4966370"/>
            <a:ext cx="8459031" cy="1191662"/>
          </a:xfrm>
          <a:prstGeom prst="rect">
            <a:avLst/>
          </a:prstGeom>
        </p:spPr>
        <p:txBody>
          <a:bodyPr vert="horz" lIns="0" tIns="0" rIns="0" bIns="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One feature of the brain </a:t>
            </a:r>
            <a:r>
              <a:rPr lang="en-US" sz="2000" dirty="0">
                <a:sym typeface="Wingdings"/>
              </a:rPr>
              <a:t> ability to adapt to changing environments.</a:t>
            </a:r>
          </a:p>
          <a:p>
            <a:pPr lvl="1"/>
            <a:r>
              <a:rPr lang="en-US" sz="1600" dirty="0">
                <a:sym typeface="Wingdings"/>
              </a:rPr>
              <a:t>Maintained throughout the life and is involved in the recovery phase of an injury</a:t>
            </a:r>
            <a:endParaRPr lang="en-US" sz="1600" dirty="0"/>
          </a:p>
          <a:p>
            <a:endParaRPr lang="en-US" sz="2000" dirty="0"/>
          </a:p>
          <a:p>
            <a:endParaRPr lang="en-US" sz="2000" dirty="0"/>
          </a:p>
        </p:txBody>
      </p:sp>
    </p:spTree>
    <p:extLst>
      <p:ext uri="{BB962C8B-B14F-4D97-AF65-F5344CB8AC3E}">
        <p14:creationId xmlns:p14="http://schemas.microsoft.com/office/powerpoint/2010/main" val="12983422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2900" y="1322251"/>
            <a:ext cx="6332855" cy="462376"/>
          </a:xfrm>
        </p:spPr>
        <p:txBody>
          <a:bodyPr/>
          <a:lstStyle/>
          <a:p>
            <a:r>
              <a:rPr lang="en-US" dirty="0"/>
              <a:t>Neurocognitive disabilities </a:t>
            </a:r>
            <a:r>
              <a:rPr lang="en-US" sz="1200" dirty="0">
                <a:latin typeface="+mn-lt"/>
              </a:rPr>
              <a:t>(cont’d)</a:t>
            </a:r>
          </a:p>
        </p:txBody>
      </p:sp>
      <p:sp>
        <p:nvSpPr>
          <p:cNvPr id="3" name="Content Placeholder 2"/>
          <p:cNvSpPr>
            <a:spLocks noGrp="1"/>
          </p:cNvSpPr>
          <p:nvPr>
            <p:ph idx="1"/>
          </p:nvPr>
        </p:nvSpPr>
        <p:spPr>
          <a:xfrm>
            <a:off x="164562" y="2138209"/>
            <a:ext cx="5055991" cy="4204488"/>
          </a:xfrm>
        </p:spPr>
        <p:txBody>
          <a:bodyPr>
            <a:normAutofit lnSpcReduction="10000"/>
          </a:bodyPr>
          <a:lstStyle/>
          <a:p>
            <a:r>
              <a:rPr lang="en-US" sz="2000" dirty="0"/>
              <a:t>Reliable tests of neurocognitive functions (e.g. driving, meal preparation, etc.) would be desirable to both patients and clinicians </a:t>
            </a:r>
          </a:p>
          <a:p>
            <a:pPr lvl="1"/>
            <a:r>
              <a:rPr lang="en-US" sz="1600" dirty="0"/>
              <a:t>Patients undergoing operative procedures (neurosurgery)</a:t>
            </a:r>
          </a:p>
          <a:p>
            <a:pPr lvl="1"/>
            <a:r>
              <a:rPr lang="en-US" sz="1600" dirty="0"/>
              <a:t>Pre- and post-operative psychometric testing would allow clinicians to better understand “real-world” patient functions affected by disease.</a:t>
            </a:r>
          </a:p>
          <a:p>
            <a:r>
              <a:rPr lang="en-US" sz="2000" dirty="0"/>
              <a:t>Neuro-ergonomics assessments would offer the potential for rehabilitating the stroke-related disabilities.</a:t>
            </a:r>
          </a:p>
          <a:p>
            <a:r>
              <a:rPr lang="en-US" sz="2000" dirty="0"/>
              <a:t>The analysis of neural network patterns visualized with functional brain maps could detect adaptive signatures that would optimize rehabilitation strategies.</a:t>
            </a:r>
          </a:p>
        </p:txBody>
      </p:sp>
      <p:sp>
        <p:nvSpPr>
          <p:cNvPr id="4" name="TextBox 3"/>
          <p:cNvSpPr txBox="1"/>
          <p:nvPr/>
        </p:nvSpPr>
        <p:spPr>
          <a:xfrm>
            <a:off x="765810" y="6342697"/>
            <a:ext cx="7681911" cy="215444"/>
          </a:xfrm>
          <a:prstGeom prst="rect">
            <a:avLst/>
          </a:prstGeom>
          <a:noFill/>
        </p:spPr>
        <p:txBody>
          <a:bodyPr wrap="none" rtlCol="0">
            <a:spAutoFit/>
          </a:bodyPr>
          <a:lstStyle/>
          <a:p>
            <a:r>
              <a:rPr lang="en-US" sz="800"/>
              <a:t>Moller, H. </a:t>
            </a:r>
            <a:r>
              <a:rPr lang="en-US" sz="800" dirty="0"/>
              <a:t>J., &amp; </a:t>
            </a:r>
            <a:r>
              <a:rPr lang="en-US" sz="800" dirty="0" err="1"/>
              <a:t>Mikulis</a:t>
            </a:r>
            <a:r>
              <a:rPr lang="en-US" sz="800" dirty="0"/>
              <a:t>, D. J. (2007). Neurocognitive disability, stroke, and surgery: A role for </a:t>
            </a:r>
            <a:r>
              <a:rPr lang="en-US" sz="800" dirty="0" err="1"/>
              <a:t>neuroergonomics</a:t>
            </a:r>
            <a:r>
              <a:rPr lang="en-US" sz="800" dirty="0"/>
              <a:t>?. </a:t>
            </a:r>
            <a:r>
              <a:rPr lang="en-US" sz="800" i="1" dirty="0"/>
              <a:t>Journal of psychosomatic research</a:t>
            </a:r>
            <a:r>
              <a:rPr lang="en-US" sz="800" dirty="0"/>
              <a:t>, </a:t>
            </a:r>
            <a:r>
              <a:rPr lang="en-US" sz="800" i="1" dirty="0"/>
              <a:t>63</a:t>
            </a:r>
            <a:r>
              <a:rPr lang="en-US" sz="800" dirty="0"/>
              <a:t>(6), 613-615.</a:t>
            </a:r>
            <a:endParaRPr lang="en-US" dirty="0"/>
          </a:p>
        </p:txBody>
      </p:sp>
      <p:pic>
        <p:nvPicPr>
          <p:cNvPr id="5" name="Picture 4"/>
          <p:cNvPicPr>
            <a:picLocks noChangeAspect="1"/>
          </p:cNvPicPr>
          <p:nvPr/>
        </p:nvPicPr>
        <p:blipFill>
          <a:blip r:embed="rId2"/>
          <a:stretch>
            <a:fillRect/>
          </a:stretch>
        </p:blipFill>
        <p:spPr>
          <a:xfrm>
            <a:off x="5415628" y="1976513"/>
            <a:ext cx="3032093" cy="1673968"/>
          </a:xfrm>
          <a:prstGeom prst="rect">
            <a:avLst/>
          </a:prstGeom>
        </p:spPr>
      </p:pic>
      <p:sp>
        <p:nvSpPr>
          <p:cNvPr id="6" name="TextBox 5"/>
          <p:cNvSpPr txBox="1"/>
          <p:nvPr/>
        </p:nvSpPr>
        <p:spPr>
          <a:xfrm>
            <a:off x="5509650" y="3624524"/>
            <a:ext cx="2844048" cy="184666"/>
          </a:xfrm>
          <a:prstGeom prst="rect">
            <a:avLst/>
          </a:prstGeom>
          <a:noFill/>
        </p:spPr>
        <p:txBody>
          <a:bodyPr wrap="none" rtlCol="0">
            <a:spAutoFit/>
          </a:bodyPr>
          <a:lstStyle/>
          <a:p>
            <a:r>
              <a:rPr lang="en-US" sz="600" dirty="0"/>
              <a:t>http://</a:t>
            </a:r>
            <a:r>
              <a:rPr lang="en-US" sz="600" dirty="0" err="1"/>
              <a:t>www.extremetech.com</a:t>
            </a:r>
            <a:r>
              <a:rPr lang="en-US" sz="600" dirty="0"/>
              <a:t>/</a:t>
            </a:r>
            <a:r>
              <a:rPr lang="en-US" sz="600" dirty="0" err="1"/>
              <a:t>wp</a:t>
            </a:r>
            <a:r>
              <a:rPr lang="en-US" sz="600" dirty="0"/>
              <a:t>-content/uploads/2015/07/neural-net-</a:t>
            </a:r>
            <a:r>
              <a:rPr lang="en-US" sz="600" dirty="0" err="1"/>
              <a:t>head.jpg</a:t>
            </a:r>
            <a:endParaRPr lang="en-US" sz="600" dirty="0"/>
          </a:p>
        </p:txBody>
      </p:sp>
      <p:pic>
        <p:nvPicPr>
          <p:cNvPr id="7" name="Picture 6"/>
          <p:cNvPicPr>
            <a:picLocks noChangeAspect="1"/>
          </p:cNvPicPr>
          <p:nvPr/>
        </p:nvPicPr>
        <p:blipFill>
          <a:blip r:embed="rId3"/>
          <a:stretch>
            <a:fillRect/>
          </a:stretch>
        </p:blipFill>
        <p:spPr>
          <a:xfrm>
            <a:off x="5366092" y="3900629"/>
            <a:ext cx="3131164" cy="2088486"/>
          </a:xfrm>
          <a:prstGeom prst="rect">
            <a:avLst/>
          </a:prstGeom>
        </p:spPr>
      </p:pic>
      <p:sp>
        <p:nvSpPr>
          <p:cNvPr id="8" name="TextBox 7"/>
          <p:cNvSpPr txBox="1"/>
          <p:nvPr/>
        </p:nvSpPr>
        <p:spPr>
          <a:xfrm>
            <a:off x="5444728" y="5977146"/>
            <a:ext cx="2973891" cy="184666"/>
          </a:xfrm>
          <a:prstGeom prst="rect">
            <a:avLst/>
          </a:prstGeom>
          <a:noFill/>
        </p:spPr>
        <p:txBody>
          <a:bodyPr wrap="none" rtlCol="0">
            <a:spAutoFit/>
          </a:bodyPr>
          <a:lstStyle/>
          <a:p>
            <a:r>
              <a:rPr lang="en-US" sz="600" dirty="0"/>
              <a:t>http://</a:t>
            </a:r>
            <a:r>
              <a:rPr lang="en-US" sz="600" dirty="0" err="1"/>
              <a:t>www.sciencecare.com</a:t>
            </a:r>
            <a:r>
              <a:rPr lang="en-US" sz="600" dirty="0"/>
              <a:t>/</a:t>
            </a:r>
            <a:r>
              <a:rPr lang="en-US" sz="600" dirty="0" err="1"/>
              <a:t>wp</a:t>
            </a:r>
            <a:r>
              <a:rPr lang="en-US" sz="600" dirty="0"/>
              <a:t>-content/uploads/2016/05/Stroke-</a:t>
            </a:r>
            <a:r>
              <a:rPr lang="en-US" sz="600" dirty="0" err="1"/>
              <a:t>rehabilitation.jpg</a:t>
            </a:r>
            <a:endParaRPr lang="en-US" sz="600" dirty="0"/>
          </a:p>
        </p:txBody>
      </p:sp>
    </p:spTree>
    <p:extLst>
      <p:ext uri="{BB962C8B-B14F-4D97-AF65-F5344CB8AC3E}">
        <p14:creationId xmlns:p14="http://schemas.microsoft.com/office/powerpoint/2010/main" val="8653443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0051" y="1211640"/>
            <a:ext cx="6332855" cy="462376"/>
          </a:xfrm>
        </p:spPr>
        <p:txBody>
          <a:bodyPr/>
          <a:lstStyle/>
          <a:p>
            <a:r>
              <a:rPr lang="en-US" dirty="0"/>
              <a:t>Introduction</a:t>
            </a:r>
          </a:p>
        </p:txBody>
      </p:sp>
      <p:sp>
        <p:nvSpPr>
          <p:cNvPr id="3" name="Content Placeholder 2"/>
          <p:cNvSpPr>
            <a:spLocks noGrp="1"/>
          </p:cNvSpPr>
          <p:nvPr>
            <p:ph idx="1"/>
          </p:nvPr>
        </p:nvSpPr>
        <p:spPr>
          <a:xfrm>
            <a:off x="628651" y="1930400"/>
            <a:ext cx="7214584" cy="4624946"/>
          </a:xfrm>
        </p:spPr>
        <p:txBody>
          <a:bodyPr>
            <a:normAutofit fontScale="55000" lnSpcReduction="20000"/>
          </a:bodyPr>
          <a:lstStyle/>
          <a:p>
            <a:r>
              <a:rPr lang="en-IN" sz="3600" b="1" dirty="0"/>
              <a:t>Moore's law</a:t>
            </a:r>
            <a:r>
              <a:rPr lang="en-IN" sz="3600" dirty="0"/>
              <a:t> 1965 - This law renders last year's laptop models defunct, and it will undoubtedly make next year's tech devices breathtakingly small and fast compared to today's.</a:t>
            </a:r>
          </a:p>
          <a:p>
            <a:endParaRPr lang="en-IN" sz="3600" dirty="0"/>
          </a:p>
          <a:p>
            <a:r>
              <a:rPr lang="en-IN" sz="3600" dirty="0"/>
              <a:t>In 1951 Alan Turing said "Once the machine thinking method has started, it would </a:t>
            </a:r>
            <a:r>
              <a:rPr lang="en-IN" sz="3600" b="1" dirty="0"/>
              <a:t>not</a:t>
            </a:r>
            <a:r>
              <a:rPr lang="en-IN" sz="3600" dirty="0"/>
              <a:t> take long to outstrip our feeble powers.</a:t>
            </a:r>
          </a:p>
          <a:p>
            <a:endParaRPr lang="en-IN" sz="3600" dirty="0"/>
          </a:p>
          <a:p>
            <a:r>
              <a:rPr lang="en-IN" sz="3600" dirty="0"/>
              <a:t>Physicists Lawrence Krauss and Glenn </a:t>
            </a:r>
            <a:r>
              <a:rPr lang="en-IN" sz="3600" dirty="0" err="1"/>
              <a:t>Starkman</a:t>
            </a:r>
            <a:r>
              <a:rPr lang="en-IN" sz="3600" dirty="0"/>
              <a:t> indicate that computer will encompass the universe, turning every bit of matter and energy into a part of its circuit, in 600 years' time.</a:t>
            </a:r>
          </a:p>
          <a:p>
            <a:endParaRPr lang="en-IN" sz="3600" dirty="0"/>
          </a:p>
          <a:p>
            <a:r>
              <a:rPr lang="en-IN" sz="3600" dirty="0">
                <a:solidFill>
                  <a:srgbClr val="002060"/>
                </a:solidFill>
              </a:rPr>
              <a:t>In an effort to avoid this inauspicious outcome and, in turn, realize the human potential, the nature of </a:t>
            </a:r>
            <a:r>
              <a:rPr lang="en-IN" sz="3600" b="1" dirty="0">
                <a:solidFill>
                  <a:srgbClr val="002060"/>
                </a:solidFill>
              </a:rPr>
              <a:t>human–system couplings</a:t>
            </a:r>
            <a:r>
              <a:rPr lang="en-IN" sz="3600" dirty="0">
                <a:solidFill>
                  <a:srgbClr val="002060"/>
                </a:solidFill>
              </a:rPr>
              <a:t> is evolving.</a:t>
            </a:r>
          </a:p>
          <a:p>
            <a:endParaRPr lang="en-IN" dirty="0">
              <a:latin typeface="Georgia" panose="02040502050405020303" pitchFamily="18" charset="0"/>
            </a:endParaRPr>
          </a:p>
          <a:p>
            <a:endParaRPr lang="en-IN" dirty="0"/>
          </a:p>
        </p:txBody>
      </p:sp>
    </p:spTree>
    <p:extLst>
      <p:ext uri="{BB962C8B-B14F-4D97-AF65-F5344CB8AC3E}">
        <p14:creationId xmlns:p14="http://schemas.microsoft.com/office/powerpoint/2010/main" val="5389536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004" y="1262386"/>
            <a:ext cx="6332855" cy="462376"/>
          </a:xfrm>
        </p:spPr>
        <p:txBody>
          <a:bodyPr/>
          <a:lstStyle/>
          <a:p>
            <a:r>
              <a:rPr lang="en-US" dirty="0"/>
              <a:t>Brain Activity measurement</a:t>
            </a:r>
          </a:p>
        </p:txBody>
      </p:sp>
      <p:sp>
        <p:nvSpPr>
          <p:cNvPr id="3" name="Content Placeholder 2"/>
          <p:cNvSpPr>
            <a:spLocks noGrp="1"/>
          </p:cNvSpPr>
          <p:nvPr>
            <p:ph idx="1"/>
          </p:nvPr>
        </p:nvSpPr>
        <p:spPr>
          <a:xfrm>
            <a:off x="628648" y="1870945"/>
            <a:ext cx="6759121" cy="754743"/>
          </a:xfrm>
        </p:spPr>
        <p:txBody>
          <a:bodyPr>
            <a:normAutofit/>
          </a:bodyPr>
          <a:lstStyle/>
          <a:p>
            <a:r>
              <a:rPr lang="en-US" altLang="zh-CN" sz="1800" dirty="0"/>
              <a:t>Physiological</a:t>
            </a:r>
            <a:r>
              <a:rPr lang="zh-CN" altLang="en-US" sz="1800" dirty="0"/>
              <a:t> </a:t>
            </a:r>
            <a:r>
              <a:rPr lang="en-US" altLang="zh-CN" sz="1800" dirty="0"/>
              <a:t>Measures, such as cardiovascular (e.g. heart rate), ocular (e.g. eye movement), and </a:t>
            </a:r>
            <a:r>
              <a:rPr lang="en-US" altLang="zh-CN" sz="1800" b="1" dirty="0"/>
              <a:t>brain activity</a:t>
            </a:r>
            <a:r>
              <a:rPr lang="en-US" altLang="zh-CN" sz="1800" dirty="0"/>
              <a:t>.</a:t>
            </a:r>
          </a:p>
        </p:txBody>
      </p:sp>
      <p:graphicFrame>
        <p:nvGraphicFramePr>
          <p:cNvPr id="4" name="Table 3"/>
          <p:cNvGraphicFramePr>
            <a:graphicFrameLocks noGrp="1"/>
          </p:cNvGraphicFramePr>
          <p:nvPr>
            <p:extLst>
              <p:ext uri="{D42A27DB-BD31-4B8C-83A1-F6EECF244321}">
                <p14:modId xmlns:p14="http://schemas.microsoft.com/office/powerpoint/2010/main" val="462825751"/>
              </p:ext>
            </p:extLst>
          </p:nvPr>
        </p:nvGraphicFramePr>
        <p:xfrm>
          <a:off x="1206501" y="2476501"/>
          <a:ext cx="5283200" cy="1536700"/>
        </p:xfrm>
        <a:graphic>
          <a:graphicData uri="http://schemas.openxmlformats.org/drawingml/2006/table">
            <a:tbl>
              <a:tblPr>
                <a:tableStyleId>{5C22544A-7EE6-4342-B048-85BDC9FD1C3A}</a:tableStyleId>
              </a:tblPr>
              <a:tblGrid>
                <a:gridCol w="2309019">
                  <a:extLst>
                    <a:ext uri="{9D8B030D-6E8A-4147-A177-3AD203B41FA5}">
                      <a16:colId xmlns:a16="http://schemas.microsoft.com/office/drawing/2014/main" val="20000"/>
                    </a:ext>
                  </a:extLst>
                </a:gridCol>
                <a:gridCol w="2974181">
                  <a:extLst>
                    <a:ext uri="{9D8B030D-6E8A-4147-A177-3AD203B41FA5}">
                      <a16:colId xmlns:a16="http://schemas.microsoft.com/office/drawing/2014/main" val="20001"/>
                    </a:ext>
                  </a:extLst>
                </a:gridCol>
              </a:tblGrid>
              <a:tr h="554990">
                <a:tc>
                  <a:txBody>
                    <a:bodyPr/>
                    <a:lstStyle/>
                    <a:p>
                      <a:pPr algn="ctr" fontAlgn="ctr"/>
                      <a:r>
                        <a:rPr lang="en-US" sz="1800" u="none" strike="noStrike" dirty="0">
                          <a:solidFill>
                            <a:srgbClr val="002060"/>
                          </a:solidFill>
                          <a:effectLst/>
                        </a:rPr>
                        <a:t>Electromagnetic measurements</a:t>
                      </a:r>
                      <a:endParaRPr lang="en-US" sz="1800" b="1" i="0" u="none" strike="noStrike" dirty="0">
                        <a:solidFill>
                          <a:srgbClr val="002060"/>
                        </a:solidFill>
                        <a:effectLst/>
                        <a:latin typeface="Calibri" charset="0"/>
                      </a:endParaRPr>
                    </a:p>
                  </a:txBody>
                  <a:tcPr marL="6350" marR="6350" marT="6350" marB="0" anchor="ctr">
                    <a:solidFill>
                      <a:schemeClr val="bg1"/>
                    </a:solidFill>
                  </a:tcPr>
                </a:tc>
                <a:tc>
                  <a:txBody>
                    <a:bodyPr/>
                    <a:lstStyle/>
                    <a:p>
                      <a:pPr algn="ctr" fontAlgn="ctr"/>
                      <a:r>
                        <a:rPr lang="en-US" sz="1800" u="none" strike="noStrike" dirty="0">
                          <a:solidFill>
                            <a:srgbClr val="002060"/>
                          </a:solidFill>
                          <a:effectLst/>
                        </a:rPr>
                        <a:t>Metabolic measurements</a:t>
                      </a:r>
                      <a:endParaRPr lang="en-US" sz="1800" b="1" i="0" u="none" strike="noStrike" dirty="0">
                        <a:solidFill>
                          <a:srgbClr val="002060"/>
                        </a:solidFill>
                        <a:effectLst/>
                        <a:latin typeface="Calibri" charset="0"/>
                      </a:endParaRPr>
                    </a:p>
                  </a:txBody>
                  <a:tcPr marL="6350" marR="6350" marT="6350" marB="0" anchor="ctr">
                    <a:solidFill>
                      <a:schemeClr val="bg1"/>
                    </a:solidFill>
                  </a:tcPr>
                </a:tc>
                <a:extLst>
                  <a:ext uri="{0D108BD9-81ED-4DB2-BD59-A6C34878D82A}">
                    <a16:rowId xmlns:a16="http://schemas.microsoft.com/office/drawing/2014/main" val="10000"/>
                  </a:ext>
                </a:extLst>
              </a:tr>
              <a:tr h="981710">
                <a:tc>
                  <a:txBody>
                    <a:bodyPr/>
                    <a:lstStyle/>
                    <a:p>
                      <a:pPr algn="ctr" fontAlgn="ctr"/>
                      <a:r>
                        <a:rPr lang="en-US" sz="1400" u="none" strike="noStrike" dirty="0">
                          <a:effectLst/>
                        </a:rPr>
                        <a:t>Electroencephalogram,</a:t>
                      </a:r>
                      <a:r>
                        <a:rPr lang="en-US" sz="1400" u="none" strike="noStrike" baseline="0" dirty="0">
                          <a:effectLst/>
                        </a:rPr>
                        <a:t> </a:t>
                      </a:r>
                      <a:r>
                        <a:rPr lang="en-US" sz="1400" u="none" strike="noStrike" dirty="0">
                          <a:effectLst/>
                        </a:rPr>
                        <a:t>Magneto-</a:t>
                      </a:r>
                      <a:r>
                        <a:rPr lang="en-US" sz="1400" u="none" strike="noStrike" dirty="0" err="1">
                          <a:effectLst/>
                        </a:rPr>
                        <a:t>encephalogaphy</a:t>
                      </a:r>
                      <a:r>
                        <a:rPr lang="en-US" sz="1400" u="none" strike="noStrike" dirty="0">
                          <a:effectLst/>
                        </a:rPr>
                        <a:t>(MEG)</a:t>
                      </a:r>
                      <a:endParaRPr lang="en-US" sz="1400" b="0" i="0" u="none" strike="noStrike" dirty="0">
                        <a:solidFill>
                          <a:srgbClr val="000000"/>
                        </a:solidFill>
                        <a:effectLst/>
                        <a:latin typeface="Calibri" charset="0"/>
                      </a:endParaRPr>
                    </a:p>
                  </a:txBody>
                  <a:tcPr marL="6350" marR="6350" marT="6350" marB="0" anchor="ctr">
                    <a:solidFill>
                      <a:schemeClr val="bg1"/>
                    </a:solidFill>
                  </a:tcPr>
                </a:tc>
                <a:tc>
                  <a:txBody>
                    <a:bodyPr/>
                    <a:lstStyle/>
                    <a:p>
                      <a:pPr algn="ctr" fontAlgn="ctr"/>
                      <a:r>
                        <a:rPr lang="en-US" sz="1400" u="none" strike="noStrike" dirty="0">
                          <a:effectLst/>
                        </a:rPr>
                        <a:t>Positron Emission Tomography (PET), functional Magnetic Resonance Imaging(fMRI)</a:t>
                      </a:r>
                      <a:endParaRPr lang="en-US" sz="1400" b="0" i="0" u="none" strike="noStrike" dirty="0">
                        <a:solidFill>
                          <a:srgbClr val="000000"/>
                        </a:solidFill>
                        <a:effectLst/>
                        <a:latin typeface="Calibri" charset="0"/>
                      </a:endParaRPr>
                    </a:p>
                  </a:txBody>
                  <a:tcPr marL="6350" marR="6350" marT="6350" marB="0" anchor="ctr">
                    <a:solidFill>
                      <a:schemeClr val="bg1"/>
                    </a:solidFill>
                  </a:tcPr>
                </a:tc>
                <a:extLst>
                  <a:ext uri="{0D108BD9-81ED-4DB2-BD59-A6C34878D82A}">
                    <a16:rowId xmlns:a16="http://schemas.microsoft.com/office/drawing/2014/main" val="10001"/>
                  </a:ext>
                </a:extLst>
              </a:tr>
            </a:tbl>
          </a:graphicData>
        </a:graphic>
      </p:graphicFrame>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294271"/>
            <a:ext cx="5711617" cy="2224874"/>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11617" y="4227683"/>
            <a:ext cx="3372198" cy="2179412"/>
          </a:xfrm>
          <a:prstGeom prst="rect">
            <a:avLst/>
          </a:prstGeom>
        </p:spPr>
      </p:pic>
      <p:sp>
        <p:nvSpPr>
          <p:cNvPr id="7" name="TextBox 6"/>
          <p:cNvSpPr txBox="1"/>
          <p:nvPr/>
        </p:nvSpPr>
        <p:spPr>
          <a:xfrm>
            <a:off x="6265908" y="6292502"/>
            <a:ext cx="2383986" cy="246221"/>
          </a:xfrm>
          <a:prstGeom prst="rect">
            <a:avLst/>
          </a:prstGeom>
          <a:noFill/>
        </p:spPr>
        <p:txBody>
          <a:bodyPr wrap="none" rtlCol="0">
            <a:spAutoFit/>
          </a:bodyPr>
          <a:lstStyle/>
          <a:p>
            <a:r>
              <a:rPr lang="en-US" sz="1000" dirty="0"/>
              <a:t>Front. Hum. </a:t>
            </a:r>
            <a:r>
              <a:rPr lang="en-US" sz="1000" dirty="0" err="1"/>
              <a:t>Neurosci</a:t>
            </a:r>
            <a:r>
              <a:rPr lang="en-US" sz="1000" dirty="0"/>
              <a:t>., 23 December 2013</a:t>
            </a:r>
          </a:p>
        </p:txBody>
      </p:sp>
      <p:cxnSp>
        <p:nvCxnSpPr>
          <p:cNvPr id="9" name="Straight Connector 8"/>
          <p:cNvCxnSpPr/>
          <p:nvPr/>
        </p:nvCxnSpPr>
        <p:spPr>
          <a:xfrm>
            <a:off x="3695700" y="2476500"/>
            <a:ext cx="0" cy="1536701"/>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1206500" y="2472176"/>
            <a:ext cx="52832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1206500" y="2476500"/>
            <a:ext cx="1" cy="1536701"/>
          </a:xfrm>
          <a:prstGeom prst="line">
            <a:avLst/>
          </a:prstGeom>
        </p:spPr>
        <p:style>
          <a:lnRef idx="1">
            <a:schemeClr val="accent1"/>
          </a:lnRef>
          <a:fillRef idx="0">
            <a:schemeClr val="accent1"/>
          </a:fillRef>
          <a:effectRef idx="0">
            <a:schemeClr val="accent1"/>
          </a:effectRef>
          <a:fontRef idx="minor">
            <a:schemeClr val="tx1"/>
          </a:fontRef>
        </p:style>
      </p:cxnSp>
      <p:pic>
        <p:nvPicPr>
          <p:cNvPr id="16" name="Picture 15"/>
          <p:cNvPicPr>
            <a:picLocks noChangeAspect="1"/>
          </p:cNvPicPr>
          <p:nvPr/>
        </p:nvPicPr>
        <p:blipFill>
          <a:blip r:embed="rId4"/>
          <a:stretch>
            <a:fillRect/>
          </a:stretch>
        </p:blipFill>
        <p:spPr>
          <a:xfrm flipH="1">
            <a:off x="6526274" y="2472175"/>
            <a:ext cx="45719" cy="1541025"/>
          </a:xfrm>
          <a:prstGeom prst="rect">
            <a:avLst/>
          </a:prstGeom>
        </p:spPr>
      </p:pic>
      <p:cxnSp>
        <p:nvCxnSpPr>
          <p:cNvPr id="19" name="Straight Connector 18"/>
          <p:cNvCxnSpPr/>
          <p:nvPr/>
        </p:nvCxnSpPr>
        <p:spPr>
          <a:xfrm>
            <a:off x="1206501" y="4013201"/>
            <a:ext cx="536549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70132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599" y="1348799"/>
            <a:ext cx="6332855" cy="462376"/>
          </a:xfrm>
        </p:spPr>
        <p:txBody>
          <a:bodyPr/>
          <a:lstStyle/>
          <a:p>
            <a:r>
              <a:rPr lang="en-US" dirty="0"/>
              <a:t>Neuro-ergonomics applications</a:t>
            </a:r>
          </a:p>
        </p:txBody>
      </p:sp>
      <p:sp>
        <p:nvSpPr>
          <p:cNvPr id="3" name="Content Placeholder 2"/>
          <p:cNvSpPr>
            <a:spLocks noGrp="1"/>
          </p:cNvSpPr>
          <p:nvPr>
            <p:ph idx="1"/>
          </p:nvPr>
        </p:nvSpPr>
        <p:spPr>
          <a:xfrm>
            <a:off x="449944" y="2220686"/>
            <a:ext cx="8519886" cy="4180113"/>
          </a:xfrm>
        </p:spPr>
        <p:txBody>
          <a:bodyPr>
            <a:normAutofit/>
          </a:bodyPr>
          <a:lstStyle/>
          <a:p>
            <a:r>
              <a:rPr lang="en-US" dirty="0"/>
              <a:t>Human Error</a:t>
            </a:r>
          </a:p>
          <a:p>
            <a:endParaRPr lang="en-US" dirty="0"/>
          </a:p>
          <a:p>
            <a:r>
              <a:rPr lang="en-US" dirty="0"/>
              <a:t>Learning and skill acquisition</a:t>
            </a:r>
          </a:p>
          <a:p>
            <a:endParaRPr lang="en-US" dirty="0"/>
          </a:p>
          <a:p>
            <a:r>
              <a:rPr lang="en-US" dirty="0"/>
              <a:t>Other applications, e.g. developing ‘neuro-</a:t>
            </a:r>
            <a:r>
              <a:rPr lang="en-US" dirty="0" err="1"/>
              <a:t>erogonomic</a:t>
            </a:r>
            <a:r>
              <a:rPr lang="en-US" dirty="0"/>
              <a:t> aids’ for the physically incapacitated, understanding spatial navigation, and etc. </a:t>
            </a:r>
          </a:p>
          <a:p>
            <a:endParaRPr lang="en-US" dirty="0"/>
          </a:p>
        </p:txBody>
      </p:sp>
    </p:spTree>
    <p:extLst>
      <p:ext uri="{BB962C8B-B14F-4D97-AF65-F5344CB8AC3E}">
        <p14:creationId xmlns:p14="http://schemas.microsoft.com/office/powerpoint/2010/main" val="20737714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3200" y="1291649"/>
            <a:ext cx="6332855" cy="462376"/>
          </a:xfrm>
        </p:spPr>
        <p:txBody>
          <a:bodyPr/>
          <a:lstStyle/>
          <a:p>
            <a:r>
              <a:rPr lang="en-US" dirty="0"/>
              <a:t>Human Errors</a:t>
            </a:r>
          </a:p>
        </p:txBody>
      </p:sp>
      <p:sp>
        <p:nvSpPr>
          <p:cNvPr id="3" name="Content Placeholder 2"/>
          <p:cNvSpPr>
            <a:spLocks noGrp="1"/>
          </p:cNvSpPr>
          <p:nvPr>
            <p:ph idx="1"/>
          </p:nvPr>
        </p:nvSpPr>
        <p:spPr>
          <a:xfrm>
            <a:off x="203200" y="1977390"/>
            <a:ext cx="7358743" cy="4525009"/>
          </a:xfrm>
        </p:spPr>
        <p:txBody>
          <a:bodyPr>
            <a:normAutofit fontScale="92500" lnSpcReduction="10000"/>
          </a:bodyPr>
          <a:lstStyle/>
          <a:p>
            <a:pPr>
              <a:lnSpc>
                <a:spcPct val="100000"/>
              </a:lnSpc>
              <a:spcBef>
                <a:spcPts val="0"/>
              </a:spcBef>
            </a:pPr>
            <a:r>
              <a:rPr lang="en-US" sz="2600" dirty="0"/>
              <a:t>Analysis of brain activity associated with errors can help lead to </a:t>
            </a:r>
            <a:r>
              <a:rPr lang="en-US" sz="2600" u="sng" dirty="0"/>
              <a:t>testable hypotheses </a:t>
            </a:r>
            <a:r>
              <a:rPr lang="en-US" sz="2600" dirty="0"/>
              <a:t>concerning the elicitation of error.</a:t>
            </a:r>
          </a:p>
          <a:p>
            <a:pPr>
              <a:lnSpc>
                <a:spcPct val="100000"/>
              </a:lnSpc>
              <a:spcBef>
                <a:spcPts val="0"/>
              </a:spcBef>
            </a:pPr>
            <a:endParaRPr lang="en-US" sz="2600" dirty="0"/>
          </a:p>
          <a:p>
            <a:pPr>
              <a:lnSpc>
                <a:spcPct val="100000"/>
              </a:lnSpc>
              <a:spcBef>
                <a:spcPts val="0"/>
              </a:spcBef>
            </a:pPr>
            <a:r>
              <a:rPr lang="en-US" sz="2600" dirty="0"/>
              <a:t>Many different approaches have been proposed to the </a:t>
            </a:r>
            <a:r>
              <a:rPr lang="en-US" sz="2600" u="sng" dirty="0"/>
              <a:t>classification, description and explanation</a:t>
            </a:r>
            <a:r>
              <a:rPr lang="en-US" sz="2600" dirty="0"/>
              <a:t> of human error in complex human-machine systems.</a:t>
            </a:r>
          </a:p>
          <a:p>
            <a:pPr>
              <a:lnSpc>
                <a:spcPct val="100000"/>
              </a:lnSpc>
              <a:spcBef>
                <a:spcPts val="0"/>
              </a:spcBef>
            </a:pPr>
            <a:endParaRPr lang="en-US" sz="2600" dirty="0"/>
          </a:p>
          <a:p>
            <a:pPr>
              <a:lnSpc>
                <a:spcPct val="100000"/>
              </a:lnSpc>
              <a:spcBef>
                <a:spcPts val="0"/>
              </a:spcBef>
            </a:pPr>
            <a:r>
              <a:rPr lang="en-US" sz="2600" dirty="0"/>
              <a:t>In the literature, researcher discover that whenever an individual commits a n error, a specific </a:t>
            </a:r>
            <a:r>
              <a:rPr lang="en-US" sz="2600" b="1" dirty="0"/>
              <a:t>event related potential (ERP) </a:t>
            </a:r>
            <a:r>
              <a:rPr lang="en-US" sz="2600" dirty="0"/>
              <a:t>component associated with errors has been identified, the </a:t>
            </a:r>
            <a:r>
              <a:rPr lang="en-US" sz="2600" b="1" dirty="0"/>
              <a:t>error-related  negativity (ERN)</a:t>
            </a:r>
            <a:r>
              <a:rPr lang="en-US" sz="2600" dirty="0"/>
              <a:t>. </a:t>
            </a:r>
          </a:p>
          <a:p>
            <a:endParaRPr lang="en-US" dirty="0"/>
          </a:p>
        </p:txBody>
      </p:sp>
    </p:spTree>
    <p:extLst>
      <p:ext uri="{BB962C8B-B14F-4D97-AF65-F5344CB8AC3E}">
        <p14:creationId xmlns:p14="http://schemas.microsoft.com/office/powerpoint/2010/main" val="2170853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5771" y="1337395"/>
            <a:ext cx="6332855" cy="462376"/>
          </a:xfrm>
        </p:spPr>
        <p:txBody>
          <a:bodyPr/>
          <a:lstStyle/>
          <a:p>
            <a:r>
              <a:rPr lang="en-US" dirty="0"/>
              <a:t>Human Errors </a:t>
            </a:r>
            <a:r>
              <a:rPr lang="en-US" sz="1200" dirty="0">
                <a:latin typeface="+mn-lt"/>
              </a:rPr>
              <a:t>(cont’d)</a:t>
            </a:r>
          </a:p>
        </p:txBody>
      </p:sp>
      <p:sp>
        <p:nvSpPr>
          <p:cNvPr id="3" name="Content Placeholder 2"/>
          <p:cNvSpPr>
            <a:spLocks noGrp="1"/>
          </p:cNvSpPr>
          <p:nvPr>
            <p:ph idx="1"/>
          </p:nvPr>
        </p:nvSpPr>
        <p:spPr>
          <a:xfrm>
            <a:off x="275771" y="1977389"/>
            <a:ext cx="4891315" cy="4554039"/>
          </a:xfrm>
        </p:spPr>
        <p:txBody>
          <a:bodyPr>
            <a:normAutofit fontScale="85000" lnSpcReduction="20000"/>
          </a:bodyPr>
          <a:lstStyle/>
          <a:p>
            <a:r>
              <a:rPr lang="en-US" sz="2000" dirty="0"/>
              <a:t>Response to letters in a string by either left hand or left had</a:t>
            </a:r>
          </a:p>
          <a:p>
            <a:pPr lvl="1"/>
            <a:r>
              <a:rPr lang="en-US" sz="1600" dirty="0"/>
              <a:t>HHHHH</a:t>
            </a:r>
          </a:p>
          <a:p>
            <a:pPr lvl="1"/>
            <a:r>
              <a:rPr lang="en-US" sz="1600" dirty="0"/>
              <a:t>SSSSS</a:t>
            </a:r>
          </a:p>
          <a:p>
            <a:pPr lvl="1"/>
            <a:r>
              <a:rPr lang="en-US" sz="1600" dirty="0"/>
              <a:t>HHSHH</a:t>
            </a:r>
          </a:p>
          <a:p>
            <a:pPr lvl="1"/>
            <a:r>
              <a:rPr lang="en-US" sz="1600" dirty="0"/>
              <a:t>SSHSS </a:t>
            </a:r>
          </a:p>
          <a:p>
            <a:r>
              <a:rPr lang="en-US" sz="2000" dirty="0"/>
              <a:t>A system could be activated by an ERN detector could be helpful in</a:t>
            </a:r>
          </a:p>
          <a:p>
            <a:pPr marL="342900" indent="-342900">
              <a:buFont typeface="+mj-lt"/>
              <a:buAutoNum type="arabicPeriod"/>
            </a:pPr>
            <a:r>
              <a:rPr lang="en-US" sz="2000" dirty="0"/>
              <a:t>taking control of the situation</a:t>
            </a:r>
          </a:p>
          <a:p>
            <a:pPr marL="342900" indent="-342900">
              <a:buFont typeface="+mj-lt"/>
              <a:buAutoNum type="arabicPeriod"/>
            </a:pPr>
            <a:r>
              <a:rPr lang="en-US" sz="2000" dirty="0"/>
              <a:t>notifying the operator about the error committed</a:t>
            </a:r>
          </a:p>
          <a:p>
            <a:pPr marL="342900" indent="-342900">
              <a:buFont typeface="+mj-lt"/>
              <a:buAutoNum type="arabicPeriod"/>
            </a:pPr>
            <a:r>
              <a:rPr lang="en-US" sz="2000" dirty="0"/>
              <a:t>Providing an adaptive interface which selectively presents the critical sub-system or function</a:t>
            </a:r>
          </a:p>
          <a:p>
            <a:pPr marL="342900" indent="-342900">
              <a:buFont typeface="+mj-lt"/>
              <a:buAutoNum type="arabicPeriod"/>
            </a:pPr>
            <a:endParaRPr lang="en-US" sz="2000" dirty="0"/>
          </a:p>
          <a:p>
            <a:r>
              <a:rPr lang="en-US" sz="2000" dirty="0"/>
              <a:t>In another word, </a:t>
            </a:r>
            <a:r>
              <a:rPr lang="en-US" sz="2000" b="1" dirty="0"/>
              <a:t>keeping the operator in control of the system while providing an anchor for troubleshooting </a:t>
            </a:r>
            <a:r>
              <a:rPr lang="en-US" sz="2000" dirty="0"/>
              <a:t>when the error happens.</a:t>
            </a:r>
          </a:p>
          <a:p>
            <a:pPr marL="342900" indent="-342900">
              <a:buFont typeface="+mj-lt"/>
              <a:buAutoNum type="arabicPeriod"/>
            </a:pPr>
            <a:endParaRPr lang="en-US" sz="20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67086" y="2311401"/>
            <a:ext cx="3761013" cy="3568282"/>
          </a:xfrm>
          <a:prstGeom prst="rect">
            <a:avLst/>
          </a:prstGeom>
        </p:spPr>
      </p:pic>
      <p:sp>
        <p:nvSpPr>
          <p:cNvPr id="5" name="TextBox 4"/>
          <p:cNvSpPr txBox="1"/>
          <p:nvPr/>
        </p:nvSpPr>
        <p:spPr>
          <a:xfrm>
            <a:off x="5359143" y="5879682"/>
            <a:ext cx="3204723" cy="230832"/>
          </a:xfrm>
          <a:prstGeom prst="rect">
            <a:avLst/>
          </a:prstGeom>
          <a:noFill/>
        </p:spPr>
        <p:txBody>
          <a:bodyPr wrap="none" rtlCol="0">
            <a:spAutoFit/>
          </a:bodyPr>
          <a:lstStyle/>
          <a:p>
            <a:r>
              <a:rPr lang="en-US" sz="900" dirty="0"/>
              <a:t>Psychological Science November 1993vol. 4 no. 6 385-390</a:t>
            </a:r>
          </a:p>
        </p:txBody>
      </p:sp>
    </p:spTree>
    <p:extLst>
      <p:ext uri="{BB962C8B-B14F-4D97-AF65-F5344CB8AC3E}">
        <p14:creationId xmlns:p14="http://schemas.microsoft.com/office/powerpoint/2010/main" val="21254885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5739" y="1360229"/>
            <a:ext cx="6332855" cy="462376"/>
          </a:xfrm>
        </p:spPr>
        <p:txBody>
          <a:bodyPr/>
          <a:lstStyle/>
          <a:p>
            <a:r>
              <a:rPr lang="en-US" dirty="0"/>
              <a:t> Learning and skill acquisition</a:t>
            </a:r>
          </a:p>
        </p:txBody>
      </p:sp>
      <p:sp>
        <p:nvSpPr>
          <p:cNvPr id="3" name="Content Placeholder 2"/>
          <p:cNvSpPr>
            <a:spLocks noGrp="1"/>
          </p:cNvSpPr>
          <p:nvPr>
            <p:ph idx="1"/>
          </p:nvPr>
        </p:nvSpPr>
        <p:spPr>
          <a:xfrm>
            <a:off x="359774" y="2140857"/>
            <a:ext cx="7112000" cy="4717143"/>
          </a:xfrm>
        </p:spPr>
        <p:txBody>
          <a:bodyPr>
            <a:normAutofit/>
          </a:bodyPr>
          <a:lstStyle/>
          <a:p>
            <a:pPr>
              <a:lnSpc>
                <a:spcPct val="100000"/>
              </a:lnSpc>
              <a:spcBef>
                <a:spcPts val="0"/>
              </a:spcBef>
            </a:pPr>
            <a:r>
              <a:rPr lang="en-US" sz="2400" dirty="0"/>
              <a:t>Learning represents an area that is particular suitable to neuro-ergonomics since the associated brain functional changes that occur can now be monitored.</a:t>
            </a:r>
          </a:p>
          <a:p>
            <a:pPr>
              <a:lnSpc>
                <a:spcPct val="100000"/>
              </a:lnSpc>
              <a:spcBef>
                <a:spcPts val="0"/>
              </a:spcBef>
            </a:pPr>
            <a:endParaRPr lang="en-US" sz="2400" dirty="0"/>
          </a:p>
          <a:p>
            <a:pPr>
              <a:lnSpc>
                <a:spcPct val="100000"/>
              </a:lnSpc>
              <a:spcBef>
                <a:spcPts val="0"/>
              </a:spcBef>
            </a:pPr>
            <a:r>
              <a:rPr lang="en-US" sz="2400" dirty="0"/>
              <a:t>Procedure learning is thought to progress through a series of stages, and understanding the brain changes that accompany stages of learning could lead to  the </a:t>
            </a:r>
            <a:r>
              <a:rPr lang="en-US" sz="2400" b="1" dirty="0"/>
              <a:t>development of better training procedures.</a:t>
            </a:r>
          </a:p>
          <a:p>
            <a:endParaRPr lang="en-US" dirty="0"/>
          </a:p>
        </p:txBody>
      </p:sp>
    </p:spTree>
    <p:extLst>
      <p:ext uri="{BB962C8B-B14F-4D97-AF65-F5344CB8AC3E}">
        <p14:creationId xmlns:p14="http://schemas.microsoft.com/office/powerpoint/2010/main" val="18427227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047" y="1090901"/>
            <a:ext cx="6332855" cy="462376"/>
          </a:xfrm>
        </p:spPr>
        <p:txBody>
          <a:bodyPr/>
          <a:lstStyle/>
          <a:p>
            <a:r>
              <a:rPr lang="en-US" dirty="0"/>
              <a:t>Learning and skill acquisition </a:t>
            </a:r>
            <a:r>
              <a:rPr lang="en-US" sz="1800" dirty="0">
                <a:latin typeface="+mn-lt"/>
              </a:rPr>
              <a:t>(cont’d)</a:t>
            </a:r>
          </a:p>
        </p:txBody>
      </p:sp>
      <p:sp>
        <p:nvSpPr>
          <p:cNvPr id="4" name="Content Placeholder 3"/>
          <p:cNvSpPr>
            <a:spLocks noGrp="1"/>
          </p:cNvSpPr>
          <p:nvPr>
            <p:ph idx="1"/>
          </p:nvPr>
        </p:nvSpPr>
        <p:spPr>
          <a:xfrm>
            <a:off x="628650" y="4816913"/>
            <a:ext cx="8283121" cy="1979786"/>
          </a:xfrm>
        </p:spPr>
        <p:txBody>
          <a:bodyPr>
            <a:normAutofit fontScale="70000" lnSpcReduction="20000"/>
          </a:bodyPr>
          <a:lstStyle/>
          <a:p>
            <a:pPr marL="285750" indent="-285750">
              <a:buFont typeface="Arial" charset="0"/>
              <a:buChar char="•"/>
            </a:pPr>
            <a:r>
              <a:rPr lang="en-US" sz="3300" dirty="0"/>
              <a:t>PET study on London taxicab drivers that have been trained for 3 years suggests that </a:t>
            </a:r>
            <a:r>
              <a:rPr lang="en-US" sz="3300" b="1" dirty="0"/>
              <a:t>right hippocampus </a:t>
            </a:r>
            <a:r>
              <a:rPr lang="en-US" sz="3300" dirty="0"/>
              <a:t>was critically involved in the recall of specific routs around </a:t>
            </a:r>
            <a:r>
              <a:rPr lang="en-US" sz="3300"/>
              <a:t>London.</a:t>
            </a:r>
            <a:endParaRPr lang="en-US" sz="3300" dirty="0"/>
          </a:p>
          <a:p>
            <a:pPr marL="285750" indent="-285750">
              <a:buFont typeface="Arial" charset="0"/>
              <a:buChar char="•"/>
            </a:pPr>
            <a:r>
              <a:rPr lang="en-US" sz="3300" dirty="0"/>
              <a:t>The relation between learning stage and hippocampus response has not been investigated yet, which may potentially shows the learning stage.</a:t>
            </a:r>
          </a:p>
          <a:p>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46172" y="1769098"/>
            <a:ext cx="2165599" cy="2637931"/>
          </a:xfrm>
          <a:prstGeom prst="rect">
            <a:avLst/>
          </a:prstGeom>
        </p:spPr>
      </p:pic>
      <p:sp>
        <p:nvSpPr>
          <p:cNvPr id="7" name="TextBox 6"/>
          <p:cNvSpPr txBox="1"/>
          <p:nvPr/>
        </p:nvSpPr>
        <p:spPr>
          <a:xfrm>
            <a:off x="5119347" y="4436220"/>
            <a:ext cx="3805850" cy="246221"/>
          </a:xfrm>
          <a:prstGeom prst="rect">
            <a:avLst/>
          </a:prstGeom>
          <a:noFill/>
        </p:spPr>
        <p:txBody>
          <a:bodyPr wrap="none" rtlCol="0">
            <a:spAutoFit/>
          </a:bodyPr>
          <a:lstStyle/>
          <a:p>
            <a:r>
              <a:rPr lang="en-US" sz="1000"/>
              <a:t>The Journal of Neuroscience, September 15, 1997, 17(18):7103–7110</a:t>
            </a:r>
          </a:p>
        </p:txBody>
      </p:sp>
      <p:pic>
        <p:nvPicPr>
          <p:cNvPr id="3" name="Picture 2"/>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Effect>
                      <a14:brightnessContrast contrast="34000"/>
                    </a14:imgEffect>
                  </a14:imgLayer>
                </a14:imgProps>
              </a:ext>
            </a:extLst>
          </a:blip>
          <a:stretch>
            <a:fillRect/>
          </a:stretch>
        </p:blipFill>
        <p:spPr>
          <a:xfrm>
            <a:off x="52047" y="1553277"/>
            <a:ext cx="5422736" cy="3129164"/>
          </a:xfrm>
          <a:prstGeom prst="rect">
            <a:avLst/>
          </a:prstGeom>
        </p:spPr>
      </p:pic>
    </p:spTree>
    <p:extLst>
      <p:ext uri="{BB962C8B-B14F-4D97-AF65-F5344CB8AC3E}">
        <p14:creationId xmlns:p14="http://schemas.microsoft.com/office/powerpoint/2010/main" val="17788295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7180" y="1314509"/>
            <a:ext cx="6332855" cy="462376"/>
          </a:xfrm>
        </p:spPr>
        <p:txBody>
          <a:bodyPr/>
          <a:lstStyle/>
          <a:p>
            <a:r>
              <a:rPr lang="en-US" dirty="0"/>
              <a:t>Conclusion</a:t>
            </a:r>
          </a:p>
        </p:txBody>
      </p:sp>
      <p:sp>
        <p:nvSpPr>
          <p:cNvPr id="3" name="Content Placeholder 2"/>
          <p:cNvSpPr>
            <a:spLocks noGrp="1"/>
          </p:cNvSpPr>
          <p:nvPr>
            <p:ph idx="1"/>
          </p:nvPr>
        </p:nvSpPr>
        <p:spPr>
          <a:xfrm>
            <a:off x="0" y="1941830"/>
            <a:ext cx="8574314" cy="4525009"/>
          </a:xfrm>
        </p:spPr>
        <p:txBody>
          <a:bodyPr>
            <a:normAutofit lnSpcReduction="10000"/>
          </a:bodyPr>
          <a:lstStyle/>
          <a:p>
            <a:r>
              <a:rPr lang="en-US" dirty="0"/>
              <a:t>Neuro-ergonomics represents a deliberate merger of neuroscience and ergonomics with the goal of advancing understanding of brain function underlying human performance of complex, real-world tasks.</a:t>
            </a:r>
          </a:p>
          <a:p>
            <a:endParaRPr lang="en-US" dirty="0"/>
          </a:p>
          <a:p>
            <a:endParaRPr lang="en-US" dirty="0"/>
          </a:p>
          <a:p>
            <a:r>
              <a:rPr lang="en-US" dirty="0"/>
              <a:t>The basic enterprise of ergonomics- how humans design, interact with and use technology </a:t>
            </a:r>
            <a:r>
              <a:rPr lang="mr-IN" dirty="0"/>
              <a:t>–</a:t>
            </a:r>
            <a:r>
              <a:rPr lang="en-US" dirty="0"/>
              <a:t> can be considerably enriched if we also consider the human brain that makes such activities possible. </a:t>
            </a:r>
          </a:p>
          <a:p>
            <a:endParaRPr lang="en-US" dirty="0"/>
          </a:p>
        </p:txBody>
      </p:sp>
    </p:spTree>
    <p:extLst>
      <p:ext uri="{BB962C8B-B14F-4D97-AF65-F5344CB8AC3E}">
        <p14:creationId xmlns:p14="http://schemas.microsoft.com/office/powerpoint/2010/main" val="16683633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761" y="1233705"/>
            <a:ext cx="6332855" cy="462376"/>
          </a:xfrm>
        </p:spPr>
        <p:txBody>
          <a:bodyPr/>
          <a:lstStyle/>
          <a:p>
            <a:r>
              <a:rPr lang="en-GB" dirty="0"/>
              <a:t>Neuroscience + Ergonomics</a:t>
            </a:r>
            <a:endParaRPr lang="en-US" dirty="0"/>
          </a:p>
        </p:txBody>
      </p:sp>
      <p:sp>
        <p:nvSpPr>
          <p:cNvPr id="3" name="Content Placeholder 2"/>
          <p:cNvSpPr>
            <a:spLocks noGrp="1"/>
          </p:cNvSpPr>
          <p:nvPr>
            <p:ph idx="1"/>
          </p:nvPr>
        </p:nvSpPr>
        <p:spPr>
          <a:xfrm>
            <a:off x="493486" y="1963783"/>
            <a:ext cx="7006705" cy="4357007"/>
          </a:xfrm>
        </p:spPr>
        <p:txBody>
          <a:bodyPr>
            <a:normAutofit fontScale="77500" lnSpcReduction="20000"/>
          </a:bodyPr>
          <a:lstStyle/>
          <a:p>
            <a:r>
              <a:rPr lang="en-IN" sz="2700" dirty="0"/>
              <a:t>“The goal of merging these two fields is to use the startling discoveries of human brain and physiological functioning both to inform the design of technologies in the workplace and home, and to provide new training methods that enhance performance, expand capabilities, and optimize the fit between people and technology.”</a:t>
            </a:r>
            <a:endParaRPr lang="en-GB" sz="2700" dirty="0"/>
          </a:p>
          <a:p>
            <a:pPr lvl="1"/>
            <a:r>
              <a:rPr lang="en-GB" sz="1700" dirty="0"/>
              <a:t>The book ‘</a:t>
            </a:r>
            <a:r>
              <a:rPr lang="en-IN" sz="1700" i="1" dirty="0"/>
              <a:t>The Brain at Work</a:t>
            </a:r>
            <a:r>
              <a:rPr lang="en-IN" sz="1700" dirty="0"/>
              <a:t>’ by Raja </a:t>
            </a:r>
            <a:r>
              <a:rPr lang="en-IN" sz="1700" dirty="0" err="1"/>
              <a:t>Parasuraman</a:t>
            </a:r>
            <a:r>
              <a:rPr lang="en-IN" sz="1700" dirty="0"/>
              <a:t> and Matthew Rizzo</a:t>
            </a:r>
            <a:endParaRPr lang="en-IN" sz="2700" dirty="0"/>
          </a:p>
          <a:p>
            <a:pPr>
              <a:lnSpc>
                <a:spcPct val="120000"/>
              </a:lnSpc>
            </a:pPr>
            <a:endParaRPr lang="en-IN" sz="2700" dirty="0"/>
          </a:p>
          <a:p>
            <a:pPr>
              <a:lnSpc>
                <a:spcPct val="120000"/>
              </a:lnSpc>
            </a:pPr>
            <a:r>
              <a:rPr lang="en-IN" sz="2700" dirty="0"/>
              <a:t>Neuro-ergonomics has </a:t>
            </a:r>
            <a:r>
              <a:rPr lang="en-IN" sz="2700" b="1" dirty="0"/>
              <a:t>two major goals</a:t>
            </a:r>
            <a:r>
              <a:rPr lang="en-IN" sz="2700" dirty="0"/>
              <a:t>: </a:t>
            </a:r>
          </a:p>
          <a:p>
            <a:pPr lvl="1">
              <a:lnSpc>
                <a:spcPct val="120000"/>
              </a:lnSpc>
            </a:pPr>
            <a:r>
              <a:rPr lang="en-IN" sz="2300" dirty="0"/>
              <a:t>to use existing and emerging knowledge of human performance and brain function to design technologies and work environments for safer and more efficient operation; </a:t>
            </a:r>
          </a:p>
          <a:p>
            <a:pPr lvl="1">
              <a:lnSpc>
                <a:spcPct val="120000"/>
              </a:lnSpc>
            </a:pPr>
            <a:r>
              <a:rPr lang="en-IN" sz="2300" dirty="0"/>
              <a:t>to advance understanding of brain function in relation to human performance in real-world tasks </a:t>
            </a:r>
          </a:p>
          <a:p>
            <a:endParaRPr lang="en-IN" dirty="0">
              <a:latin typeface="Georgia" panose="02040502050405020303" pitchFamily="18" charset="0"/>
            </a:endParaRPr>
          </a:p>
          <a:p>
            <a:endParaRPr lang="en-IN" dirty="0"/>
          </a:p>
        </p:txBody>
      </p:sp>
      <p:sp>
        <p:nvSpPr>
          <p:cNvPr id="5" name="TextBox 4"/>
          <p:cNvSpPr txBox="1"/>
          <p:nvPr/>
        </p:nvSpPr>
        <p:spPr>
          <a:xfrm>
            <a:off x="7509296" y="3945842"/>
            <a:ext cx="1499047" cy="923330"/>
          </a:xfrm>
          <a:prstGeom prst="rect">
            <a:avLst/>
          </a:prstGeom>
          <a:noFill/>
        </p:spPr>
        <p:txBody>
          <a:bodyPr wrap="square" rtlCol="0">
            <a:spAutoFit/>
          </a:bodyPr>
          <a:lstStyle/>
          <a:p>
            <a:r>
              <a:rPr lang="en-GB" sz="1200" dirty="0"/>
              <a:t> </a:t>
            </a:r>
            <a:r>
              <a:rPr lang="en-GB" sz="1200" dirty="0" err="1"/>
              <a:t>Dr.R.Parasuraman</a:t>
            </a:r>
            <a:endParaRPr lang="en-GB" sz="1200" dirty="0"/>
          </a:p>
          <a:p>
            <a:r>
              <a:rPr lang="en-GB" sz="1200" i="1" dirty="0"/>
              <a:t>Father of Neuro-ergonomics</a:t>
            </a:r>
          </a:p>
          <a:p>
            <a:endParaRPr lang="en-US" dirty="0"/>
          </a:p>
        </p:txBody>
      </p:sp>
      <p:pic>
        <p:nvPicPr>
          <p:cNvPr id="6" name="Picture 5"/>
          <p:cNvPicPr>
            <a:picLocks noChangeAspect="1"/>
          </p:cNvPicPr>
          <p:nvPr/>
        </p:nvPicPr>
        <p:blipFill>
          <a:blip r:embed="rId2"/>
          <a:stretch>
            <a:fillRect/>
          </a:stretch>
        </p:blipFill>
        <p:spPr>
          <a:xfrm>
            <a:off x="7353300" y="1696081"/>
            <a:ext cx="1790699" cy="2249761"/>
          </a:xfrm>
          <a:prstGeom prst="rect">
            <a:avLst/>
          </a:prstGeom>
        </p:spPr>
      </p:pic>
    </p:spTree>
    <p:extLst>
      <p:ext uri="{BB962C8B-B14F-4D97-AF65-F5344CB8AC3E}">
        <p14:creationId xmlns:p14="http://schemas.microsoft.com/office/powerpoint/2010/main" val="14696727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1156789"/>
            <a:ext cx="7214584" cy="3695337"/>
          </a:xfrm>
        </p:spPr>
        <p:txBody>
          <a:bodyPr>
            <a:normAutofit/>
          </a:bodyPr>
          <a:lstStyle/>
          <a:p>
            <a:r>
              <a:rPr lang="en-IN" sz="2200" dirty="0"/>
              <a:t>Various aspects of human behaviour in relation to technology and work, include– </a:t>
            </a:r>
          </a:p>
          <a:p>
            <a:pPr marL="400050" indent="-400050">
              <a:buFont typeface="+mj-lt"/>
              <a:buAutoNum type="romanLcPeriod"/>
            </a:pPr>
            <a:r>
              <a:rPr lang="en-IN" sz="2200" dirty="0"/>
              <a:t>mental workload</a:t>
            </a:r>
          </a:p>
          <a:p>
            <a:pPr marL="400050" indent="-400050">
              <a:buFont typeface="+mj-lt"/>
              <a:buAutoNum type="romanLcPeriod"/>
            </a:pPr>
            <a:r>
              <a:rPr lang="en-IN" sz="2200" dirty="0"/>
              <a:t>visual attention</a:t>
            </a:r>
          </a:p>
          <a:p>
            <a:pPr marL="400050" indent="-400050">
              <a:buFont typeface="+mj-lt"/>
              <a:buAutoNum type="romanLcPeriod"/>
            </a:pPr>
            <a:r>
              <a:rPr lang="en-IN" sz="2200" dirty="0"/>
              <a:t>working memory</a:t>
            </a:r>
          </a:p>
          <a:p>
            <a:pPr marL="400050" indent="-400050">
              <a:buFont typeface="+mj-lt"/>
              <a:buAutoNum type="romanLcPeriod"/>
            </a:pPr>
            <a:r>
              <a:rPr lang="en-IN" sz="2200" dirty="0"/>
              <a:t>motor control</a:t>
            </a:r>
          </a:p>
          <a:p>
            <a:pPr marL="400050" indent="-400050">
              <a:buFont typeface="+mj-lt"/>
              <a:buAutoNum type="romanLcPeriod"/>
            </a:pPr>
            <a:r>
              <a:rPr lang="en-IN" sz="2200" dirty="0"/>
              <a:t>human - automation interaction </a:t>
            </a:r>
          </a:p>
          <a:p>
            <a:pPr marL="400050" indent="-400050">
              <a:buFont typeface="+mj-lt"/>
              <a:buAutoNum type="romanLcPeriod"/>
            </a:pPr>
            <a:r>
              <a:rPr lang="en-IN" sz="2200" dirty="0"/>
              <a:t>adaptive automation</a:t>
            </a:r>
          </a:p>
        </p:txBody>
      </p:sp>
      <p:pic>
        <p:nvPicPr>
          <p:cNvPr id="4" name="Picture 2" descr="http://uffino.com/betaonair/images/neuroergonomics.jpg">
            <a:hlinkClick r:id="rId2"/>
          </p:cNvPr>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100000"/>
                    </a14:imgEffect>
                    <a14:imgEffect>
                      <a14:brightnessContrast bright="43000" contrast="1000"/>
                    </a14:imgEffect>
                  </a14:imgLayer>
                </a14:imgProps>
              </a:ext>
              <a:ext uri="{28A0092B-C50C-407E-A947-70E740481C1C}">
                <a14:useLocalDpi xmlns:a14="http://schemas.microsoft.com/office/drawing/2010/main" val="0"/>
              </a:ext>
            </a:extLst>
          </a:blip>
          <a:srcRect/>
          <a:stretch>
            <a:fillRect/>
          </a:stretch>
        </p:blipFill>
        <p:spPr bwMode="auto">
          <a:xfrm>
            <a:off x="4432299" y="3022752"/>
            <a:ext cx="4514905" cy="286959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5107621" y="5892347"/>
            <a:ext cx="3020379" cy="261610"/>
          </a:xfrm>
          <a:prstGeom prst="rect">
            <a:avLst/>
          </a:prstGeom>
          <a:noFill/>
        </p:spPr>
        <p:txBody>
          <a:bodyPr wrap="none" rtlCol="0">
            <a:spAutoFit/>
          </a:bodyPr>
          <a:lstStyle/>
          <a:p>
            <a:r>
              <a:rPr lang="en-GB" sz="1100" dirty="0"/>
              <a:t>Image courtesy of NIRX optical neuroimaging</a:t>
            </a:r>
            <a:endParaRPr lang="en-IN" sz="1100" dirty="0"/>
          </a:p>
        </p:txBody>
      </p:sp>
      <p:sp>
        <p:nvSpPr>
          <p:cNvPr id="6" name="Footer Placeholder 2"/>
          <p:cNvSpPr>
            <a:spLocks noGrp="1"/>
          </p:cNvSpPr>
          <p:nvPr>
            <p:ph type="ftr" sz="quarter" idx="11"/>
          </p:nvPr>
        </p:nvSpPr>
        <p:spPr>
          <a:xfrm>
            <a:off x="0" y="6172251"/>
            <a:ext cx="9095016" cy="307497"/>
          </a:xfrm>
        </p:spPr>
        <p:txBody>
          <a:bodyPr/>
          <a:lstStyle/>
          <a:p>
            <a:r>
              <a:rPr lang="de-DE" dirty="0"/>
              <a:t>Putting the Brain to Work: Neuroergonomics Past, Present,and Future by Raja Parasuraman, George Mason University, Fairfax, Virginia, and Glenn F. Wilson,Physiometrex, Dayton, Ohio</a:t>
            </a:r>
            <a:endParaRPr lang="en-IN" dirty="0"/>
          </a:p>
        </p:txBody>
      </p:sp>
    </p:spTree>
    <p:extLst>
      <p:ext uri="{BB962C8B-B14F-4D97-AF65-F5344CB8AC3E}">
        <p14:creationId xmlns:p14="http://schemas.microsoft.com/office/powerpoint/2010/main" val="2941298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1048" y="1218294"/>
            <a:ext cx="6332855" cy="462376"/>
          </a:xfrm>
        </p:spPr>
        <p:txBody>
          <a:bodyPr/>
          <a:lstStyle/>
          <a:p>
            <a:r>
              <a:rPr lang="en-US" dirty="0"/>
              <a:t>Example</a:t>
            </a:r>
          </a:p>
        </p:txBody>
      </p:sp>
      <p:sp>
        <p:nvSpPr>
          <p:cNvPr id="3" name="Content Placeholder 2"/>
          <p:cNvSpPr>
            <a:spLocks noGrp="1"/>
          </p:cNvSpPr>
          <p:nvPr>
            <p:ph idx="1"/>
          </p:nvPr>
        </p:nvSpPr>
        <p:spPr>
          <a:xfrm>
            <a:off x="628651" y="1920240"/>
            <a:ext cx="7214584" cy="4635106"/>
          </a:xfrm>
        </p:spPr>
        <p:txBody>
          <a:bodyPr>
            <a:normAutofit/>
          </a:bodyPr>
          <a:lstStyle/>
          <a:p>
            <a:r>
              <a:rPr lang="en-GB" sz="1700" dirty="0"/>
              <a:t>Identify the </a:t>
            </a:r>
            <a:r>
              <a:rPr lang="en-GB" sz="1700" b="1" dirty="0"/>
              <a:t>contraband item </a:t>
            </a:r>
            <a:r>
              <a:rPr lang="en-GB" sz="1700" dirty="0"/>
              <a:t>in the X Ray images of the following luggage items (in 3 sec)</a:t>
            </a:r>
          </a:p>
          <a:p>
            <a:endParaRPr lang="en-IN" sz="1700" dirty="0"/>
          </a:p>
        </p:txBody>
      </p:sp>
      <p:sp>
        <p:nvSpPr>
          <p:cNvPr id="8" name="TextBox 7"/>
          <p:cNvSpPr txBox="1"/>
          <p:nvPr/>
        </p:nvSpPr>
        <p:spPr>
          <a:xfrm>
            <a:off x="3517476" y="2902381"/>
            <a:ext cx="1205118" cy="1136702"/>
          </a:xfrm>
          <a:prstGeom prst="rect">
            <a:avLst/>
          </a:prstGeom>
          <a:noFill/>
        </p:spPr>
        <p:txBody>
          <a:bodyPr wrap="square" rtlCol="0">
            <a:spAutoFit/>
          </a:bodyPr>
          <a:lstStyle/>
          <a:p>
            <a:pPr algn="ctr"/>
            <a:r>
              <a:rPr lang="en-GB" sz="1600" dirty="0"/>
              <a:t>Bottle of cream &gt; 100mL</a:t>
            </a:r>
            <a:endParaRPr lang="en-IN" sz="1600" dirty="0"/>
          </a:p>
          <a:p>
            <a:endParaRPr lang="en-US" dirty="0"/>
          </a:p>
        </p:txBody>
      </p:sp>
      <p:sp>
        <p:nvSpPr>
          <p:cNvPr id="9" name="TextBox 8"/>
          <p:cNvSpPr txBox="1"/>
          <p:nvPr/>
        </p:nvSpPr>
        <p:spPr>
          <a:xfrm>
            <a:off x="3597762" y="5034887"/>
            <a:ext cx="1053588" cy="1107996"/>
          </a:xfrm>
          <a:prstGeom prst="rect">
            <a:avLst/>
          </a:prstGeom>
          <a:noFill/>
        </p:spPr>
        <p:txBody>
          <a:bodyPr wrap="square" rtlCol="0">
            <a:spAutoFit/>
          </a:bodyPr>
          <a:lstStyle/>
          <a:p>
            <a:pPr algn="ctr"/>
            <a:r>
              <a:rPr lang="en-GB" sz="1600" dirty="0"/>
              <a:t>0.44 Calibre colt</a:t>
            </a:r>
            <a:endParaRPr lang="en-IN" sz="1600" dirty="0"/>
          </a:p>
          <a:p>
            <a:endParaRPr lang="en-US" dirty="0"/>
          </a:p>
        </p:txBody>
      </p:sp>
      <p:pic>
        <p:nvPicPr>
          <p:cNvPr id="10" name="Picture 9"/>
          <p:cNvPicPr>
            <a:picLocks noChangeAspect="1"/>
          </p:cNvPicPr>
          <p:nvPr/>
        </p:nvPicPr>
        <p:blipFill>
          <a:blip r:embed="rId2"/>
          <a:stretch>
            <a:fillRect/>
          </a:stretch>
        </p:blipFill>
        <p:spPr>
          <a:xfrm>
            <a:off x="693352" y="2554513"/>
            <a:ext cx="2910017" cy="1714317"/>
          </a:xfrm>
          <a:prstGeom prst="rect">
            <a:avLst/>
          </a:prstGeom>
        </p:spPr>
      </p:pic>
      <p:pic>
        <p:nvPicPr>
          <p:cNvPr id="11" name="Picture 10"/>
          <p:cNvPicPr>
            <a:picLocks noChangeAspect="1"/>
          </p:cNvPicPr>
          <p:nvPr/>
        </p:nvPicPr>
        <p:blipFill>
          <a:blip r:embed="rId3"/>
          <a:stretch>
            <a:fillRect/>
          </a:stretch>
        </p:blipFill>
        <p:spPr>
          <a:xfrm>
            <a:off x="4710107" y="2492191"/>
            <a:ext cx="3107208" cy="1838960"/>
          </a:xfrm>
          <a:prstGeom prst="rect">
            <a:avLst/>
          </a:prstGeom>
        </p:spPr>
      </p:pic>
      <p:pic>
        <p:nvPicPr>
          <p:cNvPr id="12" name="Picture 11"/>
          <p:cNvPicPr>
            <a:picLocks noChangeAspect="1"/>
          </p:cNvPicPr>
          <p:nvPr/>
        </p:nvPicPr>
        <p:blipFill>
          <a:blip r:embed="rId4"/>
          <a:stretch>
            <a:fillRect/>
          </a:stretch>
        </p:blipFill>
        <p:spPr>
          <a:xfrm>
            <a:off x="619462" y="4679020"/>
            <a:ext cx="2980547" cy="1463863"/>
          </a:xfrm>
          <a:prstGeom prst="rect">
            <a:avLst/>
          </a:prstGeom>
        </p:spPr>
      </p:pic>
      <p:pic>
        <p:nvPicPr>
          <p:cNvPr id="13" name="Picture 12"/>
          <p:cNvPicPr>
            <a:picLocks noChangeAspect="1"/>
          </p:cNvPicPr>
          <p:nvPr/>
        </p:nvPicPr>
        <p:blipFill>
          <a:blip r:embed="rId5"/>
          <a:stretch>
            <a:fillRect/>
          </a:stretch>
        </p:blipFill>
        <p:spPr>
          <a:xfrm>
            <a:off x="4722593" y="4679015"/>
            <a:ext cx="3094721" cy="1559674"/>
          </a:xfrm>
          <a:prstGeom prst="rect">
            <a:avLst/>
          </a:prstGeom>
        </p:spPr>
      </p:pic>
    </p:spTree>
    <p:extLst>
      <p:ext uri="{BB962C8B-B14F-4D97-AF65-F5344CB8AC3E}">
        <p14:creationId xmlns:p14="http://schemas.microsoft.com/office/powerpoint/2010/main" val="2071422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7786" y="1262330"/>
            <a:ext cx="6332855" cy="462376"/>
          </a:xfrm>
        </p:spPr>
        <p:txBody>
          <a:bodyPr/>
          <a:lstStyle/>
          <a:p>
            <a:r>
              <a:rPr lang="en-GB" dirty="0">
                <a:solidFill>
                  <a:srgbClr val="FF0000"/>
                </a:solidFill>
              </a:rPr>
              <a:t>WHY </a:t>
            </a:r>
            <a:r>
              <a:rPr lang="en-GB" dirty="0"/>
              <a:t>Neuro-ergonomics</a:t>
            </a:r>
            <a:br>
              <a:rPr lang="en-IN" dirty="0"/>
            </a:br>
            <a:endParaRPr lang="en-US" dirty="0"/>
          </a:p>
        </p:txBody>
      </p:sp>
      <p:sp>
        <p:nvSpPr>
          <p:cNvPr id="3" name="Content Placeholder 2"/>
          <p:cNvSpPr>
            <a:spLocks noGrp="1"/>
          </p:cNvSpPr>
          <p:nvPr>
            <p:ph idx="1"/>
          </p:nvPr>
        </p:nvSpPr>
        <p:spPr>
          <a:xfrm>
            <a:off x="628651" y="2512112"/>
            <a:ext cx="7214584" cy="4043234"/>
          </a:xfrm>
        </p:spPr>
        <p:txBody>
          <a:bodyPr>
            <a:normAutofit/>
          </a:bodyPr>
          <a:lstStyle/>
          <a:p>
            <a:endParaRPr lang="en-IN" dirty="0">
              <a:latin typeface="Georgia" panose="02040502050405020303" pitchFamily="18" charset="0"/>
            </a:endParaRPr>
          </a:p>
          <a:p>
            <a:endParaRPr lang="en-IN" dirty="0"/>
          </a:p>
        </p:txBody>
      </p:sp>
      <p:pic>
        <p:nvPicPr>
          <p:cNvPr id="6" name="Picture 5"/>
          <p:cNvPicPr>
            <a:picLocks noChangeAspect="1"/>
          </p:cNvPicPr>
          <p:nvPr/>
        </p:nvPicPr>
        <p:blipFill>
          <a:blip r:embed="rId2"/>
          <a:stretch>
            <a:fillRect/>
          </a:stretch>
        </p:blipFill>
        <p:spPr>
          <a:xfrm>
            <a:off x="461918" y="2080190"/>
            <a:ext cx="7020378" cy="4110031"/>
          </a:xfrm>
          <a:prstGeom prst="rect">
            <a:avLst/>
          </a:prstGeom>
        </p:spPr>
      </p:pic>
      <p:sp>
        <p:nvSpPr>
          <p:cNvPr id="7" name="Footer Placeholder 2058"/>
          <p:cNvSpPr>
            <a:spLocks noGrp="1"/>
          </p:cNvSpPr>
          <p:nvPr>
            <p:ph type="ftr" sz="quarter" idx="11"/>
          </p:nvPr>
        </p:nvSpPr>
        <p:spPr>
          <a:xfrm>
            <a:off x="2079170" y="6190221"/>
            <a:ext cx="4533991" cy="365125"/>
          </a:xfrm>
        </p:spPr>
        <p:txBody>
          <a:bodyPr/>
          <a:lstStyle/>
          <a:p>
            <a:r>
              <a:rPr lang="de-DE"/>
              <a:t>Wickens, C. D., Mavon, A. S., Parasuraman, R., and McGee - </a:t>
            </a:r>
            <a:endParaRPr lang="en-IN"/>
          </a:p>
        </p:txBody>
      </p:sp>
    </p:spTree>
    <p:extLst>
      <p:ext uri="{BB962C8B-B14F-4D97-AF65-F5344CB8AC3E}">
        <p14:creationId xmlns:p14="http://schemas.microsoft.com/office/powerpoint/2010/main" val="15454804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0426" y="1245929"/>
            <a:ext cx="7214585" cy="462376"/>
          </a:xfrm>
        </p:spPr>
        <p:txBody>
          <a:bodyPr/>
          <a:lstStyle/>
          <a:p>
            <a:r>
              <a:rPr lang="en-US" sz="2400" dirty="0"/>
              <a:t>Bottlenecks to Human Information Processing</a:t>
            </a:r>
            <a:br>
              <a:rPr lang="en-US" dirty="0"/>
            </a:br>
            <a:endParaRPr lang="en-US" dirty="0"/>
          </a:p>
        </p:txBody>
      </p:sp>
      <p:sp>
        <p:nvSpPr>
          <p:cNvPr id="3" name="Content Placeholder 2"/>
          <p:cNvSpPr>
            <a:spLocks noGrp="1"/>
          </p:cNvSpPr>
          <p:nvPr>
            <p:ph idx="1"/>
          </p:nvPr>
        </p:nvSpPr>
        <p:spPr>
          <a:xfrm>
            <a:off x="140426" y="1944038"/>
            <a:ext cx="9003574" cy="4571062"/>
          </a:xfrm>
        </p:spPr>
        <p:txBody>
          <a:bodyPr>
            <a:normAutofit fontScale="47500" lnSpcReduction="20000"/>
          </a:bodyPr>
          <a:lstStyle/>
          <a:p>
            <a:pPr marL="342900" indent="-342900">
              <a:buAutoNum type="arabicPeriod"/>
            </a:pPr>
            <a:r>
              <a:rPr lang="en-GB" sz="4200" b="1" dirty="0">
                <a:solidFill>
                  <a:srgbClr val="002060"/>
                </a:solidFill>
              </a:rPr>
              <a:t>Sensory Memory-            </a:t>
            </a:r>
            <a:r>
              <a:rPr lang="en-GB" sz="4000" dirty="0"/>
              <a:t>a. </a:t>
            </a:r>
            <a:r>
              <a:rPr lang="en-IN" sz="4000" dirty="0"/>
              <a:t>visual iconic</a:t>
            </a:r>
            <a:r>
              <a:rPr lang="en-IN" sz="4000" i="1" dirty="0"/>
              <a:t> </a:t>
            </a:r>
            <a:r>
              <a:rPr lang="en-IN" sz="4000" dirty="0"/>
              <a:t>sensory            = capacity  17 items</a:t>
            </a:r>
          </a:p>
          <a:p>
            <a:pPr marL="0" indent="0">
              <a:buNone/>
            </a:pPr>
            <a:r>
              <a:rPr lang="en-GB" sz="4000" dirty="0"/>
              <a:t>                                                  b. </a:t>
            </a:r>
            <a:r>
              <a:rPr lang="en-IN" sz="4000" dirty="0"/>
              <a:t>audition, or </a:t>
            </a:r>
            <a:r>
              <a:rPr lang="en-IN" sz="4000" i="1" dirty="0"/>
              <a:t>echoic </a:t>
            </a:r>
            <a:r>
              <a:rPr lang="en-IN" sz="4000" dirty="0"/>
              <a:t>               = capacity  05 items</a:t>
            </a:r>
          </a:p>
          <a:p>
            <a:pPr marL="0" indent="0">
              <a:buNone/>
            </a:pPr>
            <a:r>
              <a:rPr lang="en-GB" sz="4000" dirty="0"/>
              <a:t>                                                  c. </a:t>
            </a:r>
            <a:r>
              <a:rPr lang="en-IN" sz="4000" dirty="0"/>
              <a:t>haptic</a:t>
            </a:r>
            <a:r>
              <a:rPr lang="en-IN" sz="4000" i="1" dirty="0"/>
              <a:t> </a:t>
            </a:r>
            <a:r>
              <a:rPr lang="en-GB" sz="4000" b="1" dirty="0">
                <a:solidFill>
                  <a:srgbClr val="002060"/>
                </a:solidFill>
              </a:rPr>
              <a:t>                                   </a:t>
            </a:r>
            <a:r>
              <a:rPr lang="en-IN" sz="4000" dirty="0"/>
              <a:t>= capacity 02 items</a:t>
            </a:r>
          </a:p>
          <a:p>
            <a:pPr marL="0" indent="0">
              <a:buNone/>
            </a:pPr>
            <a:r>
              <a:rPr lang="en-GB" sz="4000" dirty="0"/>
              <a:t>                                                  d. olfactory and gustatory         =  unknown                                            </a:t>
            </a:r>
            <a:endParaRPr lang="en-IN" sz="4000" dirty="0"/>
          </a:p>
          <a:p>
            <a:pPr marL="0" indent="0">
              <a:buNone/>
            </a:pPr>
            <a:r>
              <a:rPr lang="en-GB" dirty="0"/>
              <a:t>2. </a:t>
            </a:r>
            <a:r>
              <a:rPr lang="en-GB" sz="4200" b="1" dirty="0">
                <a:solidFill>
                  <a:schemeClr val="accent6">
                    <a:lumMod val="50000"/>
                  </a:schemeClr>
                </a:solidFill>
              </a:rPr>
              <a:t>Working Memory</a:t>
            </a:r>
          </a:p>
          <a:p>
            <a:pPr marL="0" indent="0">
              <a:buNone/>
            </a:pPr>
            <a:r>
              <a:rPr lang="en-GB" b="1" dirty="0">
                <a:solidFill>
                  <a:schemeClr val="accent6">
                    <a:lumMod val="50000"/>
                  </a:schemeClr>
                </a:solidFill>
              </a:rPr>
              <a:t>	</a:t>
            </a:r>
            <a:r>
              <a:rPr lang="en-IN" sz="3300" dirty="0"/>
              <a:t>capacity of about seven chunks, a rapid decay rate of about 200 </a:t>
            </a:r>
            <a:r>
              <a:rPr lang="en-IN" sz="3300" dirty="0" err="1"/>
              <a:t>ms</a:t>
            </a:r>
            <a:r>
              <a:rPr lang="en-IN" sz="3300" dirty="0"/>
              <a:t>, and a 	recognize–act processing time of 70 </a:t>
            </a:r>
            <a:r>
              <a:rPr lang="en-IN" sz="3300" dirty="0" err="1"/>
              <a:t>ms</a:t>
            </a:r>
            <a:r>
              <a:rPr lang="en-IN" sz="3300" dirty="0"/>
              <a:t>.</a:t>
            </a:r>
          </a:p>
          <a:p>
            <a:pPr marL="0" indent="0">
              <a:buNone/>
            </a:pPr>
            <a:r>
              <a:rPr lang="en-GB" dirty="0"/>
              <a:t>3. </a:t>
            </a:r>
            <a:r>
              <a:rPr lang="en-GB" sz="4200" b="1" dirty="0">
                <a:solidFill>
                  <a:srgbClr val="002060"/>
                </a:solidFill>
              </a:rPr>
              <a:t>Attention</a:t>
            </a:r>
            <a:r>
              <a:rPr lang="en-GB" sz="4200" dirty="0"/>
              <a:t> </a:t>
            </a:r>
          </a:p>
          <a:p>
            <a:pPr marL="0" indent="0">
              <a:buNone/>
            </a:pPr>
            <a:r>
              <a:rPr lang="en-GB" dirty="0"/>
              <a:t>	</a:t>
            </a:r>
            <a:r>
              <a:rPr lang="en-IN" sz="3300" dirty="0"/>
              <a:t>critical information is lost due to overload of incoming information, stimulus 	competition, or distractions.</a:t>
            </a:r>
          </a:p>
          <a:p>
            <a:pPr marL="0" indent="0">
              <a:buNone/>
            </a:pPr>
            <a:r>
              <a:rPr lang="en-GB" dirty="0"/>
              <a:t>4. </a:t>
            </a:r>
            <a:r>
              <a:rPr lang="en-GB" sz="4200" b="1" dirty="0">
                <a:solidFill>
                  <a:schemeClr val="accent6">
                    <a:lumMod val="50000"/>
                  </a:schemeClr>
                </a:solidFill>
              </a:rPr>
              <a:t>Executive function </a:t>
            </a:r>
            <a:endParaRPr lang="en-GB" sz="4200" dirty="0"/>
          </a:p>
          <a:p>
            <a:pPr marL="0" indent="0">
              <a:buNone/>
            </a:pPr>
            <a:r>
              <a:rPr lang="en-GB" dirty="0"/>
              <a:t>	</a:t>
            </a:r>
            <a:r>
              <a:rPr lang="en-IN" sz="3300" dirty="0"/>
              <a:t>more frequent switching may entail greater contextual changes, it is </a:t>
            </a:r>
            <a:r>
              <a:rPr lang="en-IN" sz="3300"/>
              <a:t>expected to    </a:t>
            </a:r>
            <a:r>
              <a:rPr lang="en-IN" sz="3300" dirty="0"/>
              <a:t>	engage effortful EF processing</a:t>
            </a:r>
            <a:r>
              <a:rPr lang="en-IN" dirty="0"/>
              <a:t>.</a:t>
            </a:r>
          </a:p>
          <a:p>
            <a:pPr marL="0" indent="0">
              <a:buNone/>
            </a:pPr>
            <a:r>
              <a:rPr lang="en-GB" dirty="0"/>
              <a:t>5. </a:t>
            </a:r>
            <a:r>
              <a:rPr lang="en-GB" sz="4200" b="1" dirty="0">
                <a:solidFill>
                  <a:srgbClr val="002060"/>
                </a:solidFill>
              </a:rPr>
              <a:t>Response Execution </a:t>
            </a:r>
            <a:endParaRPr lang="en-GB" sz="4200" dirty="0"/>
          </a:p>
          <a:p>
            <a:pPr marL="0" indent="0">
              <a:buNone/>
            </a:pPr>
            <a:r>
              <a:rPr lang="en-GB" dirty="0"/>
              <a:t>	</a:t>
            </a:r>
            <a:r>
              <a:rPr lang="en-IN" sz="3300" dirty="0"/>
              <a:t>performance deteriorates during multi-tasking and high-workload task conditions</a:t>
            </a:r>
            <a:r>
              <a:rPr lang="en-IN" dirty="0"/>
              <a:t>.</a:t>
            </a:r>
          </a:p>
          <a:p>
            <a:pPr marL="0" indent="0">
              <a:buNone/>
            </a:pPr>
            <a:endParaRPr lang="en-IN" dirty="0"/>
          </a:p>
        </p:txBody>
      </p:sp>
      <p:sp>
        <p:nvSpPr>
          <p:cNvPr id="8" name="Footer Placeholder 10"/>
          <p:cNvSpPr>
            <a:spLocks noGrp="1"/>
          </p:cNvSpPr>
          <p:nvPr>
            <p:ph type="ftr" sz="quarter" idx="11"/>
          </p:nvPr>
        </p:nvSpPr>
        <p:spPr>
          <a:xfrm>
            <a:off x="-854710" y="6302192"/>
            <a:ext cx="10778490" cy="365125"/>
          </a:xfrm>
        </p:spPr>
        <p:txBody>
          <a:bodyPr/>
          <a:lstStyle/>
          <a:p>
            <a:r>
              <a:rPr lang="en-IN" sz="1000" dirty="0" err="1"/>
              <a:t>Wickens</a:t>
            </a:r>
            <a:r>
              <a:rPr lang="en-IN" sz="1000" dirty="0"/>
              <a:t>, C. D., </a:t>
            </a:r>
            <a:r>
              <a:rPr lang="en-IN" sz="1000" dirty="0" err="1"/>
              <a:t>Mavon</a:t>
            </a:r>
            <a:r>
              <a:rPr lang="en-IN" sz="1000" dirty="0"/>
              <a:t>, A. S., Parasuraman, R., and McGee - The Future of Air Traffic Control: Human, Washington, DC.</a:t>
            </a:r>
          </a:p>
        </p:txBody>
      </p:sp>
    </p:spTree>
    <p:extLst>
      <p:ext uri="{BB962C8B-B14F-4D97-AF65-F5344CB8AC3E}">
        <p14:creationId xmlns:p14="http://schemas.microsoft.com/office/powerpoint/2010/main" val="10749437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8608" y="1261532"/>
            <a:ext cx="6332855" cy="462376"/>
          </a:xfrm>
        </p:spPr>
        <p:txBody>
          <a:bodyPr/>
          <a:lstStyle/>
          <a:p>
            <a:r>
              <a:rPr lang="en-US" dirty="0"/>
              <a:t>features</a:t>
            </a:r>
            <a:endParaRPr lang="en-US" dirty="0">
              <a:solidFill>
                <a:srgbClr val="FF0000"/>
              </a:solidFill>
            </a:endParaRPr>
          </a:p>
        </p:txBody>
      </p:sp>
      <p:sp>
        <p:nvSpPr>
          <p:cNvPr id="3" name="Content Placeholder 2"/>
          <p:cNvSpPr>
            <a:spLocks noGrp="1"/>
          </p:cNvSpPr>
          <p:nvPr>
            <p:ph idx="1"/>
          </p:nvPr>
        </p:nvSpPr>
        <p:spPr>
          <a:xfrm>
            <a:off x="628649" y="2194560"/>
            <a:ext cx="6332855" cy="3673929"/>
          </a:xfrm>
        </p:spPr>
        <p:txBody>
          <a:bodyPr/>
          <a:lstStyle/>
          <a:p>
            <a:r>
              <a:rPr lang="en-US" sz="2400" dirty="0"/>
              <a:t>A core feature of neuro-ergonomics is an interest in brain mechanisms in relation to human performance at work</a:t>
            </a:r>
          </a:p>
          <a:p>
            <a:endParaRPr lang="en-US" dirty="0"/>
          </a:p>
        </p:txBody>
      </p:sp>
    </p:spTree>
    <p:extLst>
      <p:ext uri="{BB962C8B-B14F-4D97-AF65-F5344CB8AC3E}">
        <p14:creationId xmlns:p14="http://schemas.microsoft.com/office/powerpoint/2010/main" val="1074514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320" y="1310422"/>
            <a:ext cx="6332855" cy="462376"/>
          </a:xfrm>
        </p:spPr>
        <p:txBody>
          <a:bodyPr/>
          <a:lstStyle/>
          <a:p>
            <a:r>
              <a:rPr lang="en-US" dirty="0"/>
              <a:t>How to measure?</a:t>
            </a:r>
            <a:br>
              <a:rPr lang="en-US" dirty="0"/>
            </a:br>
            <a:endParaRPr lang="en-US" dirty="0"/>
          </a:p>
        </p:txBody>
      </p:sp>
      <p:pic>
        <p:nvPicPr>
          <p:cNvPr id="4" name="Picture 2" descr="Devices to measure brain activity"/>
          <p:cNvPicPr>
            <a:picLocks noChangeAspect="1" noChangeArrowheads="1"/>
          </p:cNvPicPr>
          <p:nvPr/>
        </p:nvPicPr>
        <p:blipFill rotWithShape="1">
          <a:blip r:embed="rId2">
            <a:extLst>
              <a:ext uri="{28A0092B-C50C-407E-A947-70E740481C1C}">
                <a14:useLocalDpi xmlns:a14="http://schemas.microsoft.com/office/drawing/2010/main" val="0"/>
              </a:ext>
            </a:extLst>
          </a:blip>
          <a:srcRect l="-1" r="33333"/>
          <a:stretch/>
        </p:blipFill>
        <p:spPr bwMode="auto">
          <a:xfrm>
            <a:off x="1349057" y="2311283"/>
            <a:ext cx="5806758" cy="3508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412574"/>
      </p:ext>
    </p:extLst>
  </p:cSld>
  <p:clrMapOvr>
    <a:masterClrMapping/>
  </p:clrMapOvr>
</p:sld>
</file>

<file path=ppt/theme/theme1.xml><?xml version="1.0" encoding="utf-8"?>
<a:theme xmlns:a="http://schemas.openxmlformats.org/drawingml/2006/main" name="Office Theme">
  <a:themeElements>
    <a:clrScheme name="Purdue Brand Colors Accessible">
      <a:dk1>
        <a:srgbClr val="000000"/>
      </a:dk1>
      <a:lt1>
        <a:srgbClr val="FFFFFF"/>
      </a:lt1>
      <a:dk2>
        <a:srgbClr val="B1810B"/>
      </a:dk2>
      <a:lt2>
        <a:srgbClr val="BAA892"/>
      </a:lt2>
      <a:accent1>
        <a:srgbClr val="4D4038"/>
      </a:accent1>
      <a:accent2>
        <a:srgbClr val="FF9B1A"/>
      </a:accent2>
      <a:accent3>
        <a:srgbClr val="BAA892"/>
      </a:accent3>
      <a:accent4>
        <a:srgbClr val="FFD100"/>
      </a:accent4>
      <a:accent5>
        <a:srgbClr val="6B4536"/>
      </a:accent5>
      <a:accent6>
        <a:srgbClr val="5B6870"/>
      </a:accent6>
      <a:hlink>
        <a:srgbClr val="B1810B"/>
      </a:hlink>
      <a:folHlink>
        <a:srgbClr val="B1810B"/>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1" id="{9CEB2052-4770-7940-AE3E-2449DE1F99F7}" vid="{29D09F12-152B-B24F-B283-6FF75577CF8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Neuro 1.2</Template>
  <TotalTime>0</TotalTime>
  <Words>1735</Words>
  <Application>Microsoft Office PowerPoint</Application>
  <PresentationFormat>On-screen Show (4:3)</PresentationFormat>
  <Paragraphs>173</Paragraphs>
  <Slides>26</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26</vt:i4>
      </vt:variant>
    </vt:vector>
  </HeadingPairs>
  <TitlesOfParts>
    <vt:vector size="35" baseType="lpstr">
      <vt:lpstr>黑体</vt:lpstr>
      <vt:lpstr>Arial</vt:lpstr>
      <vt:lpstr>Arial Bold</vt:lpstr>
      <vt:lpstr>Calibri</vt:lpstr>
      <vt:lpstr>Georgia</vt:lpstr>
      <vt:lpstr>Impact</vt:lpstr>
      <vt:lpstr>Mangal</vt:lpstr>
      <vt:lpstr>Wingdings</vt:lpstr>
      <vt:lpstr>Office Theme</vt:lpstr>
      <vt:lpstr>Neuroergonomics</vt:lpstr>
      <vt:lpstr>Introduction</vt:lpstr>
      <vt:lpstr>Neuroscience + Ergonomics</vt:lpstr>
      <vt:lpstr>PowerPoint Presentation</vt:lpstr>
      <vt:lpstr>Example</vt:lpstr>
      <vt:lpstr>WHY Neuro-ergonomics </vt:lpstr>
      <vt:lpstr>Bottlenecks to Human Information Processing </vt:lpstr>
      <vt:lpstr>features</vt:lpstr>
      <vt:lpstr>How to measure? </vt:lpstr>
      <vt:lpstr>Methods</vt:lpstr>
      <vt:lpstr>Methods (cont’d)</vt:lpstr>
      <vt:lpstr>Methods (cont’d)</vt:lpstr>
      <vt:lpstr>Methods (cont’d)</vt:lpstr>
      <vt:lpstr>Methods (cont’d)</vt:lpstr>
      <vt:lpstr>Methods (cont’d)</vt:lpstr>
      <vt:lpstr>Applications - Driving Safety</vt:lpstr>
      <vt:lpstr>Driving Safety (cont’d)</vt:lpstr>
      <vt:lpstr>Neurocognitive disabilities</vt:lpstr>
      <vt:lpstr>Neurocognitive disabilities (cont’d)</vt:lpstr>
      <vt:lpstr>Brain Activity measurement</vt:lpstr>
      <vt:lpstr>Neuro-ergonomics applications</vt:lpstr>
      <vt:lpstr>Human Errors</vt:lpstr>
      <vt:lpstr>Human Errors (cont’d)</vt:lpstr>
      <vt:lpstr> Learning and skill acquisition</vt:lpstr>
      <vt:lpstr>Learning and skill acquisition (cont’d)</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cp:lastPrinted>2016-08-04T21:32:23Z</cp:lastPrinted>
  <dcterms:created xsi:type="dcterms:W3CDTF">2016-12-06T04:43:11Z</dcterms:created>
  <dcterms:modified xsi:type="dcterms:W3CDTF">2016-12-06T04:43:36Z</dcterms:modified>
</cp:coreProperties>
</file>